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20"/>
  </p:notesMasterIdLst>
  <p:sldIdLst>
    <p:sldId id="256" r:id="rId2"/>
    <p:sldId id="310" r:id="rId3"/>
    <p:sldId id="311" r:id="rId4"/>
    <p:sldId id="257" r:id="rId5"/>
    <p:sldId id="30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312" r:id="rId14"/>
    <p:sldId id="288" r:id="rId15"/>
    <p:sldId id="305" r:id="rId16"/>
    <p:sldId id="308" r:id="rId17"/>
    <p:sldId id="306" r:id="rId18"/>
    <p:sldId id="267" r:id="rId19"/>
  </p:sldIdLst>
  <p:sldSz cx="9144000" cy="5143500" type="screen16x9"/>
  <p:notesSz cx="6858000" cy="9144000"/>
  <p:embeddedFontLst>
    <p:embeddedFont>
      <p:font typeface="Montserrat" panose="00000500000000000000" pitchFamily="2" charset="-52"/>
      <p:regular r:id="rId21"/>
      <p:bold r:id="rId22"/>
      <p:italic r:id="rId23"/>
      <p:boldItalic r:id="rId24"/>
    </p:embeddedFont>
    <p:embeddedFont>
      <p:font typeface="Montserrat ExtraBold" panose="00000900000000000000" pitchFamily="2" charset="-52"/>
      <p:bold r:id="rId25"/>
      <p:boldItalic r:id="rId26"/>
    </p:embeddedFont>
    <p:embeddedFont>
      <p:font typeface="Montserrat ExtraLight" panose="00000300000000000000" pitchFamily="2" charset="-52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14E03E-E68F-4307-8FB9-89E4DC5284C9}">
  <a:tblStyle styleId="{3B14E03E-E68F-4307-8FB9-89E4DC5284C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832" autoAdjust="0"/>
  </p:normalViewPr>
  <p:slideViewPr>
    <p:cSldViewPr snapToGrid="0">
      <p:cViewPr varScale="1">
        <p:scale>
          <a:sx n="131" d="100"/>
          <a:sy n="131" d="100"/>
        </p:scale>
        <p:origin x="96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Традиционный подход</c:v>
                </c:pt>
              </c:strCache>
            </c:strRef>
          </c:tx>
          <c:spPr>
            <a:noFill/>
            <a:ln w="9525" cap="flat" cmpd="sng" algn="ctr">
              <a:solidFill>
                <a:schemeClr val="accent1"/>
              </a:solidFill>
              <a:miter lim="800000"/>
            </a:ln>
            <a:effectLst>
              <a:glow rad="63500">
                <a:schemeClr val="accent1">
                  <a:satMod val="175000"/>
                  <a:alpha val="25000"/>
                </a:schemeClr>
              </a:glo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Время разработки, месяцы</c:v>
                </c:pt>
                <c:pt idx="1">
                  <c:v>Стоимость труда, тысяч рублей</c:v>
                </c:pt>
                <c:pt idx="2">
                  <c:v>Стоимость лицензий на одного пользователя, тысяч рублей</c:v>
                </c:pt>
                <c:pt idx="3">
                  <c:v>Общие затраты, тысяч рублей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 formatCode="General">
                  <c:v>6</c:v>
                </c:pt>
                <c:pt idx="1">
                  <c:v>1500</c:v>
                </c:pt>
                <c:pt idx="2" formatCode="General">
                  <c:v>200</c:v>
                </c:pt>
                <c:pt idx="3">
                  <c:v>1700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D6-4DFB-88E6-52D1ED4B293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Loginom</c:v>
                </c:pt>
              </c:strCache>
            </c:strRef>
          </c:tx>
          <c:spPr>
            <a:noFill/>
            <a:ln w="9525" cap="flat" cmpd="sng" algn="ctr">
              <a:solidFill>
                <a:schemeClr val="accent2"/>
              </a:solidFill>
              <a:miter lim="800000"/>
            </a:ln>
            <a:effectLst>
              <a:glow rad="63500">
                <a:schemeClr val="accent2">
                  <a:satMod val="175000"/>
                  <a:alpha val="25000"/>
                </a:schemeClr>
              </a:glo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Время разработки, месяцы</c:v>
                </c:pt>
                <c:pt idx="1">
                  <c:v>Стоимость труда, тысяч рублей</c:v>
                </c:pt>
                <c:pt idx="2">
                  <c:v>Стоимость лицензий на одного пользователя, тысяч рублей</c:v>
                </c:pt>
                <c:pt idx="3">
                  <c:v>Общие затраты, тысяч рублей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</c:v>
                </c:pt>
                <c:pt idx="1">
                  <c:v>500</c:v>
                </c:pt>
                <c:pt idx="2">
                  <c:v>109</c:v>
                </c:pt>
                <c:pt idx="3">
                  <c:v>609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D6-4DFB-88E6-52D1ED4B29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50"/>
        <c:axId val="102460511"/>
        <c:axId val="102445151"/>
      </c:barChart>
      <c:catAx>
        <c:axId val="102460511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dk1">
                      <a:lumMod val="65000"/>
                      <a:lumOff val="35000"/>
                    </a:schemeClr>
                  </a:gs>
                  <a:gs pos="100000">
                    <a:schemeClr val="dk1">
                      <a:lumMod val="75000"/>
                      <a:lumOff val="25000"/>
                    </a:schemeClr>
                  </a:gs>
                </a:gsLst>
                <a:lin ang="108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2445151"/>
        <c:crosses val="autoZero"/>
        <c:auto val="1"/>
        <c:lblAlgn val="ctr"/>
        <c:lblOffset val="100"/>
        <c:noMultiLvlLbl val="0"/>
      </c:catAx>
      <c:valAx>
        <c:axId val="102445151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0">
                    <a:schemeClr val="dk1">
                      <a:lumMod val="65000"/>
                      <a:lumOff val="35000"/>
                    </a:schemeClr>
                  </a:gs>
                  <a:gs pos="100000">
                    <a:schemeClr val="dk1">
                      <a:lumMod val="75000"/>
                      <a:lumOff val="25000"/>
                    </a:schemeClr>
                  </a:gs>
                </a:gsLst>
                <a:lin ang="108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246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9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dk1">
                <a:lumMod val="65000"/>
                <a:lumOff val="35000"/>
              </a:schemeClr>
            </a:gs>
            <a:gs pos="100000">
              <a:schemeClr val="dk1">
                <a:lumMod val="75000"/>
                <a:lumOff val="25000"/>
              </a:schemeClr>
            </a:gs>
          </a:gsLst>
          <a:lin ang="10800000" scaled="0"/>
        </a:gradFill>
        <a:round/>
      </a:ln>
      <a:effectLst/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7290233416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7290233416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7f9262ee2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7f9262ee2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7f9262ee2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7f9262ee2f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7290233416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7290233416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68483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7" name="Google Shape;2187;g7f9262ee2f_0_26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8" name="Google Shape;2188;g7f9262ee2f_0_26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7f9262ee2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7f9262ee2f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8601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7f9262ee2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7f9262ee2f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9729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7f9262ee2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7f9262ee2f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0686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7f9262ee2f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7f9262ee2f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3420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3420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7f9262ee2f_0_26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7f9262ee2f_0_26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729023341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7290233416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7290233416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7290233416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7f9262ee2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7f9262ee2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SECTION_TITLE_AND_DESCRIPTION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74494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SECTION_TITLE_AND_DESCRIPTION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sz="28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8" r:id="rId5"/>
    <p:sldLayoutId id="2147483659" r:id="rId6"/>
    <p:sldLayoutId id="2147483662" r:id="rId7"/>
    <p:sldLayoutId id="2147483663" r:id="rId8"/>
    <p:sldLayoutId id="2147483664" r:id="rId9"/>
    <p:sldLayoutId id="2147483665" r:id="rId10"/>
    <p:sldLayoutId id="2147483680" r:id="rId11"/>
    <p:sldLayoutId id="2147483684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503628" y="43955"/>
            <a:ext cx="8136733" cy="1803632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lnSpc>
                <a:spcPct val="125000"/>
              </a:lnSpc>
              <a:tabLst>
                <a:tab pos="450215" algn="l"/>
                <a:tab pos="2970530" algn="l"/>
              </a:tabLst>
            </a:pPr>
            <a:r>
              <a:rPr lang="ru-RU" sz="1200" kern="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РОССИЙСКОЙ ФЕДЕРАЦИИ</a:t>
            </a:r>
            <a:br>
              <a:rPr lang="ru-RU" sz="1200" kern="10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200" kern="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Федеральное государственное бюджетное образовательное учреждение</a:t>
            </a:r>
            <a:br>
              <a:rPr lang="ru-RU" sz="1200" kern="10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200" kern="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br>
              <a:rPr lang="ru-RU" sz="1200" kern="10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200" b="1" kern="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«КУБАНСКИЙ ГОСУДАРСТВЕННЫЙ УНИВЕРСИТЕТ»</a:t>
            </a:r>
            <a:br>
              <a:rPr lang="ru-RU" sz="1200" kern="10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200" b="1" kern="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(ФГБОУ ВО «</a:t>
            </a:r>
            <a:r>
              <a:rPr lang="ru-RU" sz="1200" b="1" kern="0" dirty="0" err="1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КубГУ</a:t>
            </a:r>
            <a:r>
              <a:rPr lang="ru-RU" sz="1200" b="1" kern="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br>
              <a:rPr lang="ru-RU" sz="1200" kern="10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200" b="1" kern="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Экономический факультет </a:t>
            </a:r>
            <a:br>
              <a:rPr lang="ru-RU" sz="1200" kern="10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200" b="1" kern="0" dirty="0">
                <a:solidFill>
                  <a:schemeClr val="bg1"/>
                </a:solidFill>
                <a:effectLst/>
                <a:latin typeface="Montserrat ExtraLight" panose="00000300000000000000" pitchFamily="2" charset="-52"/>
                <a:ea typeface="Times New Roman" panose="02020603050405020304" pitchFamily="18" charset="0"/>
              </a:rPr>
              <a:t>Кафедра экономики и управления инновационными системами</a:t>
            </a:r>
            <a:endParaRPr lang="ru-RU" sz="1200" dirty="0">
              <a:solidFill>
                <a:schemeClr val="bg1"/>
              </a:solidFill>
              <a:latin typeface="Montserrat ExtraLight" panose="00000300000000000000" pitchFamily="2" charset="-52"/>
            </a:endParaRPr>
          </a:p>
        </p:txBody>
      </p:sp>
      <p:sp>
        <p:nvSpPr>
          <p:cNvPr id="163" name="Google Shape;163;p38"/>
          <p:cNvSpPr txBox="1">
            <a:spLocks noGrp="1"/>
          </p:cNvSpPr>
          <p:nvPr>
            <p:ph type="subTitle" idx="1"/>
          </p:nvPr>
        </p:nvSpPr>
        <p:spPr>
          <a:xfrm>
            <a:off x="2407020" y="2973747"/>
            <a:ext cx="4329953" cy="15272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/>
              <a:t>Работу выполнил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/>
              <a:t>Шевцов А. С.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/>
              <a:t>Студент направления 27.03.03 Системный анализ и управление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2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/>
              <a:t>Научный руководитель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/>
              <a:t>канд. пед. наук, доц.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err="1"/>
              <a:t>Васкевич</a:t>
            </a:r>
            <a:r>
              <a:rPr lang="ru-RU" sz="1200" dirty="0"/>
              <a:t> Т. В.</a:t>
            </a:r>
          </a:p>
        </p:txBody>
      </p:sp>
      <p:sp>
        <p:nvSpPr>
          <p:cNvPr id="164" name="Google Shape;164;p38"/>
          <p:cNvSpPr txBox="1">
            <a:spLocks noGrp="1"/>
          </p:cNvSpPr>
          <p:nvPr>
            <p:ph type="ctrTitle"/>
          </p:nvPr>
        </p:nvSpPr>
        <p:spPr>
          <a:xfrm>
            <a:off x="993142" y="2169753"/>
            <a:ext cx="7157706" cy="761921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latin typeface="Montserrat ExtraLight"/>
                <a:ea typeface="Montserrat ExtraLight"/>
                <a:cs typeface="Montserrat ExtraLight"/>
                <a:sym typeface="Montserrat ExtraLight"/>
              </a:rPr>
              <a:t>ВЫПУСКНАЯ КВАЛИФИКАЦИОННАЯ РАБОТА</a:t>
            </a:r>
            <a:br>
              <a:rPr lang="ru-RU" sz="1200" dirty="0">
                <a:latin typeface="Montserrat ExtraLight"/>
                <a:ea typeface="Montserrat ExtraLight"/>
                <a:cs typeface="Montserrat ExtraLight"/>
                <a:sym typeface="Montserrat ExtraLight"/>
              </a:rPr>
            </a:br>
            <a:r>
              <a:rPr lang="ru-RU" sz="1200" dirty="0">
                <a:latin typeface="Montserrat ExtraLight"/>
                <a:ea typeface="Montserrat ExtraLight"/>
                <a:cs typeface="Montserrat ExtraLight"/>
                <a:sym typeface="Montserrat ExtraLight"/>
              </a:rPr>
              <a:t>(БАКАЛАВРСКАЯ РАБОТА)</a:t>
            </a:r>
            <a:br>
              <a:rPr lang="ru-RU" sz="1200" dirty="0">
                <a:latin typeface="Montserrat ExtraLight"/>
                <a:ea typeface="Montserrat ExtraLight"/>
                <a:cs typeface="Montserrat ExtraLight"/>
                <a:sym typeface="Montserrat ExtraLight"/>
              </a:rPr>
            </a:br>
            <a:r>
              <a:rPr lang="ru-RU" sz="1600" dirty="0">
                <a:solidFill>
                  <a:schemeClr val="tx2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 </a:t>
            </a:r>
            <a:br>
              <a:rPr lang="ru-RU" sz="1600" dirty="0">
                <a:solidFill>
                  <a:schemeClr val="tx2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</a:br>
            <a:r>
              <a:rPr lang="ru-RU" sz="1600" dirty="0">
                <a:solidFill>
                  <a:schemeClr val="tx2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ИСПОЛЬЗОВАНИЕ DATA MINING ПРИ РЕАЛИЗАЦИИ ИНТЕЛЛЕКТУАЛЬНОГО АНАЛИЗА ДАННЫХ В СРЕДЕ LOW-CODE</a:t>
            </a:r>
            <a:endParaRPr lang="ru-RU" sz="1200" dirty="0">
              <a:solidFill>
                <a:schemeClr val="tx2"/>
              </a:solidFill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sp>
        <p:nvSpPr>
          <p:cNvPr id="2" name="Google Shape;163;p38">
            <a:extLst>
              <a:ext uri="{FF2B5EF4-FFF2-40B4-BE49-F238E27FC236}">
                <a16:creationId xmlns:a16="http://schemas.microsoft.com/office/drawing/2014/main" id="{6B4AFF99-7C6C-C93B-2334-156130122D30}"/>
              </a:ext>
            </a:extLst>
          </p:cNvPr>
          <p:cNvSpPr txBox="1">
            <a:spLocks/>
          </p:cNvSpPr>
          <p:nvPr/>
        </p:nvSpPr>
        <p:spPr>
          <a:xfrm>
            <a:off x="3818961" y="4577189"/>
            <a:ext cx="1506069" cy="528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Montserrat"/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ru-RU" sz="1200" dirty="0"/>
              <a:t>Краснодар</a:t>
            </a:r>
          </a:p>
          <a:p>
            <a:pPr marL="0" indent="0"/>
            <a:r>
              <a:rPr lang="ru-RU" sz="1200" dirty="0"/>
              <a:t>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6672535" cy="7741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Качество бинарной классификации базовой модели логистической регрессии</a:t>
            </a:r>
          </a:p>
        </p:txBody>
      </p:sp>
      <p:cxnSp>
        <p:nvCxnSpPr>
          <p:cNvPr id="216" name="Google Shape;216;p44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4" name="Рисунок 15">
            <a:extLst>
              <a:ext uri="{FF2B5EF4-FFF2-40B4-BE49-F238E27FC236}">
                <a16:creationId xmlns:a16="http://schemas.microsoft.com/office/drawing/2014/main" id="{2A8D8A98-0959-D674-F584-DC4FD04AB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00" y="1250203"/>
            <a:ext cx="6370978" cy="369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5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Отчет базовой модели </a:t>
            </a:r>
            <a:br>
              <a:rPr lang="ru-RU" dirty="0"/>
            </a:br>
            <a:r>
              <a:rPr lang="ru-RU" dirty="0"/>
              <a:t>логистической регрессии</a:t>
            </a:r>
            <a:endParaRPr dirty="0"/>
          </a:p>
        </p:txBody>
      </p:sp>
      <p:cxnSp>
        <p:nvCxnSpPr>
          <p:cNvPr id="222" name="Google Shape;222;p45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23" name="Google Shape;223;p45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MERCURY</a:t>
            </a:r>
            <a:endParaRPr/>
          </a:p>
        </p:txBody>
      </p:sp>
      <p:sp>
        <p:nvSpPr>
          <p:cNvPr id="224" name="Google Shape;224;p45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Mercury is the closest planet to the Sun and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smallest one </a:t>
            </a:r>
            <a:endParaRPr/>
          </a:p>
        </p:txBody>
      </p:sp>
      <p:cxnSp>
        <p:nvCxnSpPr>
          <p:cNvPr id="227" name="Google Shape;227;p45"/>
          <p:cNvCxnSpPr/>
          <p:nvPr/>
        </p:nvCxnSpPr>
        <p:spPr>
          <a:xfrm>
            <a:off x="2996488" y="3084098"/>
            <a:ext cx="271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" name="Рисунок 8">
            <a:extLst>
              <a:ext uri="{FF2B5EF4-FFF2-40B4-BE49-F238E27FC236}">
                <a16:creationId xmlns:a16="http://schemas.microsoft.com/office/drawing/2014/main" id="{2E2EE127-CF2E-E5A2-CA8C-2AB4853F72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" t="790" b="39493"/>
          <a:stretch/>
        </p:blipFill>
        <p:spPr bwMode="auto">
          <a:xfrm>
            <a:off x="1026200" y="1445806"/>
            <a:ext cx="5685885" cy="328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6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5090053" cy="6845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err="1"/>
              <a:t>WoE</a:t>
            </a:r>
            <a:r>
              <a:rPr lang="ru-RU" sz="2000" dirty="0"/>
              <a:t>-диаграмма количества дней задержки платежа</a:t>
            </a:r>
          </a:p>
        </p:txBody>
      </p:sp>
      <p:cxnSp>
        <p:nvCxnSpPr>
          <p:cNvPr id="234" name="Google Shape;234;p46"/>
          <p:cNvCxnSpPr>
            <a:cxnSpLocks/>
          </p:cNvCxnSpPr>
          <p:nvPr/>
        </p:nvCxnSpPr>
        <p:spPr>
          <a:xfrm>
            <a:off x="1026200" y="414022"/>
            <a:ext cx="5002353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35" name="Google Shape;235;p46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JUPITER</a:t>
            </a:r>
            <a:endParaRPr/>
          </a:p>
        </p:txBody>
      </p:sp>
      <p:sp>
        <p:nvSpPr>
          <p:cNvPr id="236" name="Google Shape;236;p46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It’s a gas giant and the biggest planet in the Solar System</a:t>
            </a:r>
            <a:endParaRPr/>
          </a:p>
        </p:txBody>
      </p:sp>
      <p:sp>
        <p:nvSpPr>
          <p:cNvPr id="239" name="Google Shape;239;p46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MRS</a:t>
            </a:r>
            <a:endParaRPr dirty="0"/>
          </a:p>
        </p:txBody>
      </p:sp>
      <p:sp>
        <p:nvSpPr>
          <p:cNvPr id="240" name="Google Shape;240;p46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Despite being red, Mars is actually a cold place</a:t>
            </a:r>
            <a:endParaRPr/>
          </a:p>
        </p:txBody>
      </p:sp>
      <p:cxnSp>
        <p:nvCxnSpPr>
          <p:cNvPr id="241" name="Google Shape;241;p46"/>
          <p:cNvCxnSpPr/>
          <p:nvPr/>
        </p:nvCxnSpPr>
        <p:spPr>
          <a:xfrm>
            <a:off x="4436097" y="3388898"/>
            <a:ext cx="271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cxnSp>
        <p:nvCxnSpPr>
          <p:cNvPr id="243" name="Google Shape;243;p46"/>
          <p:cNvCxnSpPr/>
          <p:nvPr/>
        </p:nvCxnSpPr>
        <p:spPr>
          <a:xfrm>
            <a:off x="1946050" y="3388898"/>
            <a:ext cx="271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47" name="Google Shape;247;p46"/>
          <p:cNvSpPr/>
          <p:nvPr/>
        </p:nvSpPr>
        <p:spPr>
          <a:xfrm>
            <a:off x="6850102" y="2024450"/>
            <a:ext cx="423884" cy="409986"/>
          </a:xfrm>
          <a:custGeom>
            <a:avLst/>
            <a:gdLst/>
            <a:ahLst/>
            <a:cxnLst/>
            <a:rect l="l" t="t" r="r" b="b"/>
            <a:pathLst>
              <a:path w="11407" h="11033" extrusionOk="0">
                <a:moveTo>
                  <a:pt x="1698" y="1130"/>
                </a:moveTo>
                <a:cubicBezTo>
                  <a:pt x="1739" y="1130"/>
                  <a:pt x="1780" y="1133"/>
                  <a:pt x="1822" y="1137"/>
                </a:cubicBezTo>
                <a:lnTo>
                  <a:pt x="1143" y="3626"/>
                </a:lnTo>
                <a:cubicBezTo>
                  <a:pt x="643" y="3423"/>
                  <a:pt x="357" y="2852"/>
                  <a:pt x="512" y="2316"/>
                </a:cubicBezTo>
                <a:lnTo>
                  <a:pt x="607" y="1959"/>
                </a:lnTo>
                <a:cubicBezTo>
                  <a:pt x="750" y="1453"/>
                  <a:pt x="1207" y="1130"/>
                  <a:pt x="1698" y="1130"/>
                </a:cubicBezTo>
                <a:close/>
                <a:moveTo>
                  <a:pt x="2641" y="304"/>
                </a:moveTo>
                <a:cubicBezTo>
                  <a:pt x="2755" y="304"/>
                  <a:pt x="2867" y="357"/>
                  <a:pt x="2929" y="471"/>
                </a:cubicBezTo>
                <a:cubicBezTo>
                  <a:pt x="2977" y="542"/>
                  <a:pt x="2989" y="649"/>
                  <a:pt x="2965" y="732"/>
                </a:cubicBezTo>
                <a:lnTo>
                  <a:pt x="1941" y="4566"/>
                </a:lnTo>
                <a:cubicBezTo>
                  <a:pt x="1905" y="4650"/>
                  <a:pt x="1846" y="4733"/>
                  <a:pt x="1774" y="4769"/>
                </a:cubicBezTo>
                <a:cubicBezTo>
                  <a:pt x="1719" y="4806"/>
                  <a:pt x="1659" y="4822"/>
                  <a:pt x="1601" y="4822"/>
                </a:cubicBezTo>
                <a:cubicBezTo>
                  <a:pt x="1396" y="4822"/>
                  <a:pt x="1207" y="4619"/>
                  <a:pt x="1262" y="4388"/>
                </a:cubicBezTo>
                <a:cubicBezTo>
                  <a:pt x="1310" y="4209"/>
                  <a:pt x="2215" y="828"/>
                  <a:pt x="2298" y="566"/>
                </a:cubicBezTo>
                <a:cubicBezTo>
                  <a:pt x="2339" y="397"/>
                  <a:pt x="2491" y="304"/>
                  <a:pt x="2641" y="304"/>
                </a:cubicBezTo>
                <a:close/>
                <a:moveTo>
                  <a:pt x="8751" y="3792"/>
                </a:moveTo>
                <a:lnTo>
                  <a:pt x="10168" y="4173"/>
                </a:lnTo>
                <a:lnTo>
                  <a:pt x="9894" y="5185"/>
                </a:lnTo>
                <a:lnTo>
                  <a:pt x="8489" y="4804"/>
                </a:lnTo>
                <a:cubicBezTo>
                  <a:pt x="8525" y="4614"/>
                  <a:pt x="8704" y="3983"/>
                  <a:pt x="8751" y="3792"/>
                </a:cubicBezTo>
                <a:close/>
                <a:moveTo>
                  <a:pt x="10789" y="3812"/>
                </a:moveTo>
                <a:cubicBezTo>
                  <a:pt x="10804" y="3812"/>
                  <a:pt x="10819" y="3813"/>
                  <a:pt x="10835" y="3816"/>
                </a:cubicBezTo>
                <a:cubicBezTo>
                  <a:pt x="10954" y="3852"/>
                  <a:pt x="11025" y="3971"/>
                  <a:pt x="11001" y="4090"/>
                </a:cubicBezTo>
                <a:lnTo>
                  <a:pt x="10573" y="5662"/>
                </a:lnTo>
                <a:cubicBezTo>
                  <a:pt x="10542" y="5765"/>
                  <a:pt x="10447" y="5833"/>
                  <a:pt x="10345" y="5833"/>
                </a:cubicBezTo>
                <a:cubicBezTo>
                  <a:pt x="10330" y="5833"/>
                  <a:pt x="10314" y="5831"/>
                  <a:pt x="10299" y="5828"/>
                </a:cubicBezTo>
                <a:cubicBezTo>
                  <a:pt x="10180" y="5805"/>
                  <a:pt x="10120" y="5626"/>
                  <a:pt x="10132" y="5566"/>
                </a:cubicBezTo>
                <a:cubicBezTo>
                  <a:pt x="10179" y="5391"/>
                  <a:pt x="10560" y="3982"/>
                  <a:pt x="10573" y="3982"/>
                </a:cubicBezTo>
                <a:cubicBezTo>
                  <a:pt x="10573" y="3982"/>
                  <a:pt x="10573" y="3982"/>
                  <a:pt x="10573" y="3983"/>
                </a:cubicBezTo>
                <a:cubicBezTo>
                  <a:pt x="10594" y="3879"/>
                  <a:pt x="10687" y="3812"/>
                  <a:pt x="10789" y="3812"/>
                </a:cubicBezTo>
                <a:close/>
                <a:moveTo>
                  <a:pt x="4679" y="4983"/>
                </a:moveTo>
                <a:lnTo>
                  <a:pt x="6799" y="5447"/>
                </a:lnTo>
                <a:lnTo>
                  <a:pt x="6799" y="5924"/>
                </a:lnTo>
                <a:cubicBezTo>
                  <a:pt x="6799" y="6245"/>
                  <a:pt x="6537" y="6531"/>
                  <a:pt x="6191" y="6531"/>
                </a:cubicBezTo>
                <a:lnTo>
                  <a:pt x="5286" y="6531"/>
                </a:lnTo>
                <a:cubicBezTo>
                  <a:pt x="4953" y="6531"/>
                  <a:pt x="4667" y="6257"/>
                  <a:pt x="4667" y="5924"/>
                </a:cubicBezTo>
                <a:lnTo>
                  <a:pt x="4667" y="4983"/>
                </a:lnTo>
                <a:close/>
                <a:moveTo>
                  <a:pt x="2644" y="0"/>
                </a:moveTo>
                <a:cubicBezTo>
                  <a:pt x="2359" y="0"/>
                  <a:pt x="2075" y="175"/>
                  <a:pt x="1988" y="494"/>
                </a:cubicBezTo>
                <a:lnTo>
                  <a:pt x="1905" y="840"/>
                </a:lnTo>
                <a:cubicBezTo>
                  <a:pt x="1835" y="829"/>
                  <a:pt x="1764" y="824"/>
                  <a:pt x="1694" y="824"/>
                </a:cubicBezTo>
                <a:cubicBezTo>
                  <a:pt x="1065" y="824"/>
                  <a:pt x="469" y="1246"/>
                  <a:pt x="298" y="1899"/>
                </a:cubicBezTo>
                <a:lnTo>
                  <a:pt x="191" y="2256"/>
                </a:lnTo>
                <a:cubicBezTo>
                  <a:pt x="0" y="2947"/>
                  <a:pt x="369" y="3685"/>
                  <a:pt x="1048" y="3959"/>
                </a:cubicBezTo>
                <a:lnTo>
                  <a:pt x="953" y="4292"/>
                </a:lnTo>
                <a:cubicBezTo>
                  <a:pt x="822" y="4751"/>
                  <a:pt x="1191" y="5150"/>
                  <a:pt x="1609" y="5150"/>
                </a:cubicBezTo>
                <a:cubicBezTo>
                  <a:pt x="1723" y="5150"/>
                  <a:pt x="1840" y="5121"/>
                  <a:pt x="1953" y="5054"/>
                </a:cubicBezTo>
                <a:cubicBezTo>
                  <a:pt x="2274" y="4876"/>
                  <a:pt x="2274" y="4554"/>
                  <a:pt x="2322" y="4459"/>
                </a:cubicBezTo>
                <a:lnTo>
                  <a:pt x="4358" y="4912"/>
                </a:lnTo>
                <a:lnTo>
                  <a:pt x="4358" y="5924"/>
                </a:lnTo>
                <a:cubicBezTo>
                  <a:pt x="4358" y="6436"/>
                  <a:pt x="4775" y="6852"/>
                  <a:pt x="5298" y="6852"/>
                </a:cubicBezTo>
                <a:lnTo>
                  <a:pt x="5584" y="6852"/>
                </a:lnTo>
                <a:lnTo>
                  <a:pt x="5584" y="7638"/>
                </a:lnTo>
                <a:lnTo>
                  <a:pt x="4001" y="7638"/>
                </a:lnTo>
                <a:cubicBezTo>
                  <a:pt x="3703" y="7638"/>
                  <a:pt x="3453" y="7900"/>
                  <a:pt x="3453" y="8198"/>
                </a:cubicBezTo>
                <a:cubicBezTo>
                  <a:pt x="3453" y="8495"/>
                  <a:pt x="3703" y="8745"/>
                  <a:pt x="4001" y="8745"/>
                </a:cubicBezTo>
                <a:lnTo>
                  <a:pt x="4298" y="8745"/>
                </a:lnTo>
                <a:lnTo>
                  <a:pt x="2679" y="10758"/>
                </a:lnTo>
                <a:cubicBezTo>
                  <a:pt x="2584" y="10865"/>
                  <a:pt x="2667" y="11019"/>
                  <a:pt x="2810" y="11019"/>
                </a:cubicBezTo>
                <a:cubicBezTo>
                  <a:pt x="2858" y="11019"/>
                  <a:pt x="2905" y="11008"/>
                  <a:pt x="2941" y="10960"/>
                </a:cubicBezTo>
                <a:lnTo>
                  <a:pt x="4727" y="8745"/>
                </a:lnTo>
                <a:lnTo>
                  <a:pt x="5596" y="8745"/>
                </a:lnTo>
                <a:lnTo>
                  <a:pt x="5596" y="10865"/>
                </a:lnTo>
                <a:cubicBezTo>
                  <a:pt x="5596" y="10948"/>
                  <a:pt x="5667" y="11019"/>
                  <a:pt x="5763" y="11019"/>
                </a:cubicBezTo>
                <a:cubicBezTo>
                  <a:pt x="5846" y="11019"/>
                  <a:pt x="5918" y="10948"/>
                  <a:pt x="5918" y="10865"/>
                </a:cubicBezTo>
                <a:lnTo>
                  <a:pt x="5918" y="8745"/>
                </a:lnTo>
                <a:lnTo>
                  <a:pt x="6787" y="8745"/>
                </a:lnTo>
                <a:lnTo>
                  <a:pt x="8573" y="10960"/>
                </a:lnTo>
                <a:cubicBezTo>
                  <a:pt x="8607" y="11009"/>
                  <a:pt x="8658" y="11033"/>
                  <a:pt x="8706" y="11033"/>
                </a:cubicBezTo>
                <a:cubicBezTo>
                  <a:pt x="8741" y="11033"/>
                  <a:pt x="8774" y="11020"/>
                  <a:pt x="8799" y="10996"/>
                </a:cubicBezTo>
                <a:cubicBezTo>
                  <a:pt x="8870" y="10936"/>
                  <a:pt x="8870" y="10829"/>
                  <a:pt x="8823" y="10769"/>
                </a:cubicBezTo>
                <a:lnTo>
                  <a:pt x="7203" y="8757"/>
                </a:lnTo>
                <a:lnTo>
                  <a:pt x="7501" y="8757"/>
                </a:lnTo>
                <a:cubicBezTo>
                  <a:pt x="7799" y="8757"/>
                  <a:pt x="8049" y="8507"/>
                  <a:pt x="8049" y="8210"/>
                </a:cubicBezTo>
                <a:cubicBezTo>
                  <a:pt x="8049" y="7912"/>
                  <a:pt x="7799" y="7662"/>
                  <a:pt x="7501" y="7662"/>
                </a:cubicBezTo>
                <a:lnTo>
                  <a:pt x="7108" y="7662"/>
                </a:lnTo>
                <a:cubicBezTo>
                  <a:pt x="7025" y="7662"/>
                  <a:pt x="6953" y="7733"/>
                  <a:pt x="6953" y="7817"/>
                </a:cubicBezTo>
                <a:cubicBezTo>
                  <a:pt x="6953" y="7912"/>
                  <a:pt x="7025" y="7983"/>
                  <a:pt x="7108" y="7983"/>
                </a:cubicBezTo>
                <a:lnTo>
                  <a:pt x="7501" y="7983"/>
                </a:lnTo>
                <a:cubicBezTo>
                  <a:pt x="7620" y="7983"/>
                  <a:pt x="7727" y="8091"/>
                  <a:pt x="7727" y="8210"/>
                </a:cubicBezTo>
                <a:cubicBezTo>
                  <a:pt x="7727" y="8329"/>
                  <a:pt x="7620" y="8436"/>
                  <a:pt x="7501" y="8436"/>
                </a:cubicBezTo>
                <a:lnTo>
                  <a:pt x="4024" y="8436"/>
                </a:lnTo>
                <a:cubicBezTo>
                  <a:pt x="3905" y="8436"/>
                  <a:pt x="3798" y="8329"/>
                  <a:pt x="3798" y="8210"/>
                </a:cubicBezTo>
                <a:cubicBezTo>
                  <a:pt x="3798" y="8091"/>
                  <a:pt x="3905" y="7983"/>
                  <a:pt x="4024" y="7983"/>
                </a:cubicBezTo>
                <a:lnTo>
                  <a:pt x="6489" y="7983"/>
                </a:lnTo>
                <a:cubicBezTo>
                  <a:pt x="6584" y="7983"/>
                  <a:pt x="6656" y="7912"/>
                  <a:pt x="6656" y="7817"/>
                </a:cubicBezTo>
                <a:cubicBezTo>
                  <a:pt x="6656" y="7733"/>
                  <a:pt x="6584" y="7662"/>
                  <a:pt x="6489" y="7662"/>
                </a:cubicBezTo>
                <a:lnTo>
                  <a:pt x="5929" y="7662"/>
                </a:lnTo>
                <a:lnTo>
                  <a:pt x="5929" y="6876"/>
                </a:lnTo>
                <a:lnTo>
                  <a:pt x="6203" y="6876"/>
                </a:lnTo>
                <a:cubicBezTo>
                  <a:pt x="6727" y="6876"/>
                  <a:pt x="7144" y="6459"/>
                  <a:pt x="7144" y="5935"/>
                </a:cubicBezTo>
                <a:lnTo>
                  <a:pt x="7144" y="5531"/>
                </a:lnTo>
                <a:lnTo>
                  <a:pt x="7668" y="5650"/>
                </a:lnTo>
                <a:cubicBezTo>
                  <a:pt x="7713" y="5660"/>
                  <a:pt x="7758" y="5665"/>
                  <a:pt x="7803" y="5665"/>
                </a:cubicBezTo>
                <a:cubicBezTo>
                  <a:pt x="8075" y="5665"/>
                  <a:pt x="8322" y="5484"/>
                  <a:pt x="8394" y="5197"/>
                </a:cubicBezTo>
                <a:lnTo>
                  <a:pt x="8406" y="5126"/>
                </a:lnTo>
                <a:lnTo>
                  <a:pt x="9823" y="5519"/>
                </a:lnTo>
                <a:cubicBezTo>
                  <a:pt x="9763" y="5793"/>
                  <a:pt x="9930" y="6078"/>
                  <a:pt x="10228" y="6150"/>
                </a:cubicBezTo>
                <a:cubicBezTo>
                  <a:pt x="10279" y="6164"/>
                  <a:pt x="10331" y="6171"/>
                  <a:pt x="10382" y="6171"/>
                </a:cubicBezTo>
                <a:cubicBezTo>
                  <a:pt x="10622" y="6171"/>
                  <a:pt x="10835" y="6015"/>
                  <a:pt x="10894" y="5769"/>
                </a:cubicBezTo>
                <a:lnTo>
                  <a:pt x="11323" y="4185"/>
                </a:lnTo>
                <a:cubicBezTo>
                  <a:pt x="11406" y="3888"/>
                  <a:pt x="11240" y="3590"/>
                  <a:pt x="10942" y="3519"/>
                </a:cubicBezTo>
                <a:cubicBezTo>
                  <a:pt x="10897" y="3507"/>
                  <a:pt x="10852" y="3502"/>
                  <a:pt x="10807" y="3502"/>
                </a:cubicBezTo>
                <a:cubicBezTo>
                  <a:pt x="10568" y="3502"/>
                  <a:pt x="10345" y="3655"/>
                  <a:pt x="10275" y="3876"/>
                </a:cubicBezTo>
                <a:lnTo>
                  <a:pt x="8858" y="3495"/>
                </a:lnTo>
                <a:lnTo>
                  <a:pt x="8870" y="3411"/>
                </a:lnTo>
                <a:cubicBezTo>
                  <a:pt x="8966" y="3090"/>
                  <a:pt x="8775" y="2757"/>
                  <a:pt x="8454" y="2673"/>
                </a:cubicBezTo>
                <a:lnTo>
                  <a:pt x="5679" y="1792"/>
                </a:lnTo>
                <a:cubicBezTo>
                  <a:pt x="5663" y="1787"/>
                  <a:pt x="5646" y="1785"/>
                  <a:pt x="5629" y="1785"/>
                </a:cubicBezTo>
                <a:cubicBezTo>
                  <a:pt x="5561" y="1785"/>
                  <a:pt x="5496" y="1823"/>
                  <a:pt x="5477" y="1899"/>
                </a:cubicBezTo>
                <a:cubicBezTo>
                  <a:pt x="5453" y="1983"/>
                  <a:pt x="5489" y="2078"/>
                  <a:pt x="5584" y="2102"/>
                </a:cubicBezTo>
                <a:lnTo>
                  <a:pt x="8346" y="2983"/>
                </a:lnTo>
                <a:cubicBezTo>
                  <a:pt x="8501" y="3030"/>
                  <a:pt x="8585" y="3197"/>
                  <a:pt x="8549" y="3340"/>
                </a:cubicBezTo>
                <a:cubicBezTo>
                  <a:pt x="8049" y="5162"/>
                  <a:pt x="8144" y="4816"/>
                  <a:pt x="8073" y="5126"/>
                </a:cubicBezTo>
                <a:cubicBezTo>
                  <a:pt x="8030" y="5263"/>
                  <a:pt x="7904" y="5344"/>
                  <a:pt x="7776" y="5344"/>
                </a:cubicBezTo>
                <a:cubicBezTo>
                  <a:pt x="7760" y="5344"/>
                  <a:pt x="7743" y="5343"/>
                  <a:pt x="7727" y="5340"/>
                </a:cubicBezTo>
                <a:lnTo>
                  <a:pt x="2393" y="4161"/>
                </a:lnTo>
                <a:lnTo>
                  <a:pt x="3155" y="1352"/>
                </a:lnTo>
                <a:lnTo>
                  <a:pt x="4977" y="1923"/>
                </a:lnTo>
                <a:cubicBezTo>
                  <a:pt x="4996" y="1931"/>
                  <a:pt x="5016" y="1935"/>
                  <a:pt x="5035" y="1935"/>
                </a:cubicBezTo>
                <a:cubicBezTo>
                  <a:pt x="5100" y="1935"/>
                  <a:pt x="5161" y="1892"/>
                  <a:pt x="5179" y="1828"/>
                </a:cubicBezTo>
                <a:cubicBezTo>
                  <a:pt x="5203" y="1733"/>
                  <a:pt x="5167" y="1649"/>
                  <a:pt x="5072" y="1614"/>
                </a:cubicBezTo>
                <a:lnTo>
                  <a:pt x="3239" y="1030"/>
                </a:lnTo>
                <a:cubicBezTo>
                  <a:pt x="3262" y="935"/>
                  <a:pt x="3405" y="661"/>
                  <a:pt x="3227" y="340"/>
                </a:cubicBezTo>
                <a:cubicBezTo>
                  <a:pt x="3095" y="109"/>
                  <a:pt x="2869" y="0"/>
                  <a:pt x="264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8" name="Google Shape;248;p46"/>
          <p:cNvGrpSpPr/>
          <p:nvPr/>
        </p:nvGrpSpPr>
        <p:grpSpPr>
          <a:xfrm>
            <a:off x="4408944" y="2017503"/>
            <a:ext cx="326106" cy="423908"/>
            <a:chOff x="3990517" y="3354173"/>
            <a:chExt cx="279559" cy="363402"/>
          </a:xfrm>
        </p:grpSpPr>
        <p:sp>
          <p:nvSpPr>
            <p:cNvPr id="249" name="Google Shape;249;p46"/>
            <p:cNvSpPr/>
            <p:nvPr/>
          </p:nvSpPr>
          <p:spPr>
            <a:xfrm>
              <a:off x="3990517" y="3354173"/>
              <a:ext cx="279559" cy="363402"/>
            </a:xfrm>
            <a:custGeom>
              <a:avLst/>
              <a:gdLst/>
              <a:ahLst/>
              <a:cxnLst/>
              <a:rect l="l" t="t" r="r" b="b"/>
              <a:pathLst>
                <a:path w="8776" h="11408" extrusionOk="0">
                  <a:moveTo>
                    <a:pt x="6322" y="346"/>
                  </a:moveTo>
                  <a:lnTo>
                    <a:pt x="6322" y="715"/>
                  </a:lnTo>
                  <a:lnTo>
                    <a:pt x="5537" y="715"/>
                  </a:lnTo>
                  <a:lnTo>
                    <a:pt x="5537" y="346"/>
                  </a:lnTo>
                  <a:close/>
                  <a:moveTo>
                    <a:pt x="6692" y="1049"/>
                  </a:moveTo>
                  <a:lnTo>
                    <a:pt x="6692" y="5121"/>
                  </a:lnTo>
                  <a:lnTo>
                    <a:pt x="5179" y="5121"/>
                  </a:lnTo>
                  <a:lnTo>
                    <a:pt x="5179" y="1049"/>
                  </a:lnTo>
                  <a:close/>
                  <a:moveTo>
                    <a:pt x="5763" y="5466"/>
                  </a:moveTo>
                  <a:lnTo>
                    <a:pt x="5763" y="6014"/>
                  </a:lnTo>
                  <a:lnTo>
                    <a:pt x="5465" y="6014"/>
                  </a:lnTo>
                  <a:lnTo>
                    <a:pt x="5465" y="5466"/>
                  </a:lnTo>
                  <a:close/>
                  <a:moveTo>
                    <a:pt x="6394" y="5466"/>
                  </a:moveTo>
                  <a:lnTo>
                    <a:pt x="6394" y="6633"/>
                  </a:lnTo>
                  <a:lnTo>
                    <a:pt x="6096" y="6633"/>
                  </a:lnTo>
                  <a:lnTo>
                    <a:pt x="6096" y="5466"/>
                  </a:lnTo>
                  <a:close/>
                  <a:moveTo>
                    <a:pt x="6953" y="8038"/>
                  </a:moveTo>
                  <a:cubicBezTo>
                    <a:pt x="7168" y="8038"/>
                    <a:pt x="7346" y="8216"/>
                    <a:pt x="7346" y="8443"/>
                  </a:cubicBezTo>
                  <a:cubicBezTo>
                    <a:pt x="7346" y="8669"/>
                    <a:pt x="7168" y="8847"/>
                    <a:pt x="6953" y="8847"/>
                  </a:cubicBezTo>
                  <a:lnTo>
                    <a:pt x="4584" y="8847"/>
                  </a:lnTo>
                  <a:lnTo>
                    <a:pt x="4584" y="8038"/>
                  </a:lnTo>
                  <a:close/>
                  <a:moveTo>
                    <a:pt x="6549" y="9193"/>
                  </a:moveTo>
                  <a:cubicBezTo>
                    <a:pt x="6537" y="9502"/>
                    <a:pt x="6275" y="9740"/>
                    <a:pt x="5965" y="9740"/>
                  </a:cubicBezTo>
                  <a:lnTo>
                    <a:pt x="4584" y="9740"/>
                  </a:lnTo>
                  <a:lnTo>
                    <a:pt x="4584" y="9193"/>
                  </a:lnTo>
                  <a:close/>
                  <a:moveTo>
                    <a:pt x="5882" y="10086"/>
                  </a:moveTo>
                  <a:lnTo>
                    <a:pt x="5882" y="10359"/>
                  </a:lnTo>
                  <a:lnTo>
                    <a:pt x="4584" y="10359"/>
                  </a:lnTo>
                  <a:lnTo>
                    <a:pt x="4584" y="10086"/>
                  </a:lnTo>
                  <a:close/>
                  <a:moveTo>
                    <a:pt x="4953" y="1"/>
                  </a:moveTo>
                  <a:cubicBezTo>
                    <a:pt x="4870" y="1"/>
                    <a:pt x="4787" y="72"/>
                    <a:pt x="4787" y="168"/>
                  </a:cubicBezTo>
                  <a:cubicBezTo>
                    <a:pt x="4787" y="263"/>
                    <a:pt x="4870" y="334"/>
                    <a:pt x="4953" y="334"/>
                  </a:cubicBezTo>
                  <a:lnTo>
                    <a:pt x="5144" y="334"/>
                  </a:lnTo>
                  <a:lnTo>
                    <a:pt x="5144" y="703"/>
                  </a:lnTo>
                  <a:lnTo>
                    <a:pt x="4953" y="703"/>
                  </a:lnTo>
                  <a:cubicBezTo>
                    <a:pt x="4870" y="703"/>
                    <a:pt x="4787" y="775"/>
                    <a:pt x="4787" y="870"/>
                  </a:cubicBezTo>
                  <a:lnTo>
                    <a:pt x="4787" y="1334"/>
                  </a:lnTo>
                  <a:lnTo>
                    <a:pt x="4370" y="1334"/>
                  </a:lnTo>
                  <a:cubicBezTo>
                    <a:pt x="3644" y="1334"/>
                    <a:pt x="2929" y="1513"/>
                    <a:pt x="2310" y="1846"/>
                  </a:cubicBezTo>
                  <a:cubicBezTo>
                    <a:pt x="2215" y="1894"/>
                    <a:pt x="2191" y="2001"/>
                    <a:pt x="2227" y="2073"/>
                  </a:cubicBezTo>
                  <a:cubicBezTo>
                    <a:pt x="2262" y="2132"/>
                    <a:pt x="2322" y="2168"/>
                    <a:pt x="2381" y="2168"/>
                  </a:cubicBezTo>
                  <a:cubicBezTo>
                    <a:pt x="2405" y="2168"/>
                    <a:pt x="2441" y="2168"/>
                    <a:pt x="2453" y="2144"/>
                  </a:cubicBezTo>
                  <a:cubicBezTo>
                    <a:pt x="3036" y="1835"/>
                    <a:pt x="3691" y="1668"/>
                    <a:pt x="4358" y="1668"/>
                  </a:cubicBezTo>
                  <a:lnTo>
                    <a:pt x="4775" y="1668"/>
                  </a:lnTo>
                  <a:lnTo>
                    <a:pt x="4775" y="3382"/>
                  </a:lnTo>
                  <a:lnTo>
                    <a:pt x="4358" y="3382"/>
                  </a:lnTo>
                  <a:cubicBezTo>
                    <a:pt x="3060" y="3382"/>
                    <a:pt x="2024" y="4430"/>
                    <a:pt x="2024" y="5716"/>
                  </a:cubicBezTo>
                  <a:cubicBezTo>
                    <a:pt x="2024" y="6954"/>
                    <a:pt x="2977" y="7966"/>
                    <a:pt x="4191" y="8038"/>
                  </a:cubicBezTo>
                  <a:lnTo>
                    <a:pt x="4191" y="9740"/>
                  </a:lnTo>
                  <a:cubicBezTo>
                    <a:pt x="2048" y="9645"/>
                    <a:pt x="346" y="7883"/>
                    <a:pt x="346" y="5716"/>
                  </a:cubicBezTo>
                  <a:cubicBezTo>
                    <a:pt x="346" y="4454"/>
                    <a:pt x="917" y="3299"/>
                    <a:pt x="1917" y="2525"/>
                  </a:cubicBezTo>
                  <a:cubicBezTo>
                    <a:pt x="1989" y="2466"/>
                    <a:pt x="2012" y="2358"/>
                    <a:pt x="1953" y="2287"/>
                  </a:cubicBezTo>
                  <a:cubicBezTo>
                    <a:pt x="1918" y="2238"/>
                    <a:pt x="1867" y="2214"/>
                    <a:pt x="1817" y="2214"/>
                  </a:cubicBezTo>
                  <a:cubicBezTo>
                    <a:pt x="1780" y="2214"/>
                    <a:pt x="1744" y="2226"/>
                    <a:pt x="1715" y="2251"/>
                  </a:cubicBezTo>
                  <a:cubicBezTo>
                    <a:pt x="1191" y="2656"/>
                    <a:pt x="762" y="3180"/>
                    <a:pt x="465" y="3751"/>
                  </a:cubicBezTo>
                  <a:cubicBezTo>
                    <a:pt x="143" y="4371"/>
                    <a:pt x="0" y="5037"/>
                    <a:pt x="0" y="5716"/>
                  </a:cubicBezTo>
                  <a:cubicBezTo>
                    <a:pt x="0" y="8073"/>
                    <a:pt x="1858" y="9990"/>
                    <a:pt x="4191" y="10086"/>
                  </a:cubicBezTo>
                  <a:lnTo>
                    <a:pt x="4191" y="10359"/>
                  </a:lnTo>
                  <a:lnTo>
                    <a:pt x="2036" y="10359"/>
                  </a:lnTo>
                  <a:cubicBezTo>
                    <a:pt x="1739" y="10359"/>
                    <a:pt x="1512" y="10598"/>
                    <a:pt x="1512" y="10883"/>
                  </a:cubicBezTo>
                  <a:cubicBezTo>
                    <a:pt x="1512" y="11181"/>
                    <a:pt x="1750" y="11407"/>
                    <a:pt x="2036" y="11407"/>
                  </a:cubicBezTo>
                  <a:lnTo>
                    <a:pt x="8263" y="11407"/>
                  </a:lnTo>
                  <a:cubicBezTo>
                    <a:pt x="8561" y="11407"/>
                    <a:pt x="8775" y="11169"/>
                    <a:pt x="8775" y="10883"/>
                  </a:cubicBezTo>
                  <a:cubicBezTo>
                    <a:pt x="8775" y="10598"/>
                    <a:pt x="8537" y="10359"/>
                    <a:pt x="8263" y="10359"/>
                  </a:cubicBezTo>
                  <a:lnTo>
                    <a:pt x="7465" y="10359"/>
                  </a:lnTo>
                  <a:cubicBezTo>
                    <a:pt x="7382" y="10359"/>
                    <a:pt x="7311" y="10443"/>
                    <a:pt x="7311" y="10526"/>
                  </a:cubicBezTo>
                  <a:cubicBezTo>
                    <a:pt x="7311" y="10621"/>
                    <a:pt x="7382" y="10693"/>
                    <a:pt x="7465" y="10693"/>
                  </a:cubicBezTo>
                  <a:lnTo>
                    <a:pt x="8263" y="10693"/>
                  </a:lnTo>
                  <a:cubicBezTo>
                    <a:pt x="8358" y="10693"/>
                    <a:pt x="8454" y="10776"/>
                    <a:pt x="8454" y="10883"/>
                  </a:cubicBezTo>
                  <a:cubicBezTo>
                    <a:pt x="8454" y="10990"/>
                    <a:pt x="8358" y="11074"/>
                    <a:pt x="8263" y="11074"/>
                  </a:cubicBezTo>
                  <a:lnTo>
                    <a:pt x="2084" y="11074"/>
                  </a:lnTo>
                  <a:cubicBezTo>
                    <a:pt x="1977" y="11074"/>
                    <a:pt x="1893" y="10990"/>
                    <a:pt x="1893" y="10883"/>
                  </a:cubicBezTo>
                  <a:cubicBezTo>
                    <a:pt x="1893" y="10776"/>
                    <a:pt x="1977" y="10693"/>
                    <a:pt x="2084" y="10693"/>
                  </a:cubicBezTo>
                  <a:lnTo>
                    <a:pt x="6787" y="10693"/>
                  </a:lnTo>
                  <a:cubicBezTo>
                    <a:pt x="6870" y="10693"/>
                    <a:pt x="6953" y="10621"/>
                    <a:pt x="6953" y="10526"/>
                  </a:cubicBezTo>
                  <a:cubicBezTo>
                    <a:pt x="6953" y="10443"/>
                    <a:pt x="6870" y="10359"/>
                    <a:pt x="6787" y="10359"/>
                  </a:cubicBezTo>
                  <a:lnTo>
                    <a:pt x="6203" y="10359"/>
                  </a:lnTo>
                  <a:lnTo>
                    <a:pt x="6203" y="10050"/>
                  </a:lnTo>
                  <a:cubicBezTo>
                    <a:pt x="6596" y="9943"/>
                    <a:pt x="6870" y="9609"/>
                    <a:pt x="6870" y="9193"/>
                  </a:cubicBezTo>
                  <a:lnTo>
                    <a:pt x="6930" y="9193"/>
                  </a:lnTo>
                  <a:cubicBezTo>
                    <a:pt x="7334" y="9193"/>
                    <a:pt x="7680" y="8859"/>
                    <a:pt x="7680" y="8443"/>
                  </a:cubicBezTo>
                  <a:cubicBezTo>
                    <a:pt x="7680" y="8038"/>
                    <a:pt x="7346" y="7704"/>
                    <a:pt x="6930" y="7704"/>
                  </a:cubicBezTo>
                  <a:lnTo>
                    <a:pt x="4406" y="7704"/>
                  </a:lnTo>
                  <a:cubicBezTo>
                    <a:pt x="3298" y="7704"/>
                    <a:pt x="2405" y="6811"/>
                    <a:pt x="2405" y="5704"/>
                  </a:cubicBezTo>
                  <a:cubicBezTo>
                    <a:pt x="2405" y="4609"/>
                    <a:pt x="3298" y="3716"/>
                    <a:pt x="4406" y="3716"/>
                  </a:cubicBezTo>
                  <a:lnTo>
                    <a:pt x="4822" y="3716"/>
                  </a:lnTo>
                  <a:lnTo>
                    <a:pt x="4822" y="5287"/>
                  </a:lnTo>
                  <a:cubicBezTo>
                    <a:pt x="4822" y="5383"/>
                    <a:pt x="4894" y="5454"/>
                    <a:pt x="4989" y="5454"/>
                  </a:cubicBezTo>
                  <a:lnTo>
                    <a:pt x="5108" y="5454"/>
                  </a:lnTo>
                  <a:lnTo>
                    <a:pt x="5108" y="6180"/>
                  </a:lnTo>
                  <a:cubicBezTo>
                    <a:pt x="5108" y="6276"/>
                    <a:pt x="5179" y="6347"/>
                    <a:pt x="5263" y="6347"/>
                  </a:cubicBezTo>
                  <a:lnTo>
                    <a:pt x="5727" y="6347"/>
                  </a:lnTo>
                  <a:lnTo>
                    <a:pt x="5727" y="6788"/>
                  </a:lnTo>
                  <a:cubicBezTo>
                    <a:pt x="5727" y="6883"/>
                    <a:pt x="5799" y="6954"/>
                    <a:pt x="5894" y="6954"/>
                  </a:cubicBezTo>
                  <a:lnTo>
                    <a:pt x="6537" y="6954"/>
                  </a:lnTo>
                  <a:cubicBezTo>
                    <a:pt x="6620" y="6954"/>
                    <a:pt x="6692" y="6883"/>
                    <a:pt x="6692" y="6788"/>
                  </a:cubicBezTo>
                  <a:lnTo>
                    <a:pt x="6692" y="5454"/>
                  </a:lnTo>
                  <a:lnTo>
                    <a:pt x="6811" y="5454"/>
                  </a:lnTo>
                  <a:cubicBezTo>
                    <a:pt x="6906" y="5454"/>
                    <a:pt x="6977" y="5383"/>
                    <a:pt x="6977" y="5287"/>
                  </a:cubicBezTo>
                  <a:lnTo>
                    <a:pt x="6977" y="870"/>
                  </a:lnTo>
                  <a:cubicBezTo>
                    <a:pt x="6977" y="775"/>
                    <a:pt x="6906" y="703"/>
                    <a:pt x="6811" y="703"/>
                  </a:cubicBezTo>
                  <a:lnTo>
                    <a:pt x="6620" y="703"/>
                  </a:lnTo>
                  <a:lnTo>
                    <a:pt x="6620" y="334"/>
                  </a:lnTo>
                  <a:lnTo>
                    <a:pt x="6811" y="334"/>
                  </a:lnTo>
                  <a:cubicBezTo>
                    <a:pt x="6906" y="334"/>
                    <a:pt x="6977" y="263"/>
                    <a:pt x="6977" y="168"/>
                  </a:cubicBezTo>
                  <a:cubicBezTo>
                    <a:pt x="6977" y="72"/>
                    <a:pt x="6906" y="1"/>
                    <a:pt x="681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46"/>
            <p:cNvSpPr/>
            <p:nvPr/>
          </p:nvSpPr>
          <p:spPr>
            <a:xfrm>
              <a:off x="4102009" y="3418680"/>
              <a:ext cx="36824" cy="37175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72" y="345"/>
                  </a:moveTo>
                  <a:cubicBezTo>
                    <a:pt x="715" y="345"/>
                    <a:pt x="810" y="452"/>
                    <a:pt x="810" y="583"/>
                  </a:cubicBezTo>
                  <a:cubicBezTo>
                    <a:pt x="810" y="714"/>
                    <a:pt x="715" y="822"/>
                    <a:pt x="572" y="822"/>
                  </a:cubicBezTo>
                  <a:cubicBezTo>
                    <a:pt x="441" y="822"/>
                    <a:pt x="334" y="714"/>
                    <a:pt x="334" y="583"/>
                  </a:cubicBezTo>
                  <a:cubicBezTo>
                    <a:pt x="334" y="452"/>
                    <a:pt x="441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62"/>
                    <a:pt x="1" y="583"/>
                  </a:cubicBezTo>
                  <a:cubicBezTo>
                    <a:pt x="1" y="893"/>
                    <a:pt x="251" y="1167"/>
                    <a:pt x="572" y="1167"/>
                  </a:cubicBezTo>
                  <a:cubicBezTo>
                    <a:pt x="894" y="1167"/>
                    <a:pt x="1156" y="893"/>
                    <a:pt x="1156" y="583"/>
                  </a:cubicBezTo>
                  <a:cubicBezTo>
                    <a:pt x="1156" y="274"/>
                    <a:pt x="906" y="0"/>
                    <a:pt x="5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46"/>
            <p:cNvSpPr/>
            <p:nvPr/>
          </p:nvSpPr>
          <p:spPr>
            <a:xfrm>
              <a:off x="4083820" y="3615129"/>
              <a:ext cx="37175" cy="36824"/>
            </a:xfrm>
            <a:custGeom>
              <a:avLst/>
              <a:gdLst/>
              <a:ahLst/>
              <a:cxnLst/>
              <a:rect l="l" t="t" r="r" b="b"/>
              <a:pathLst>
                <a:path w="1167" h="1156" extrusionOk="0">
                  <a:moveTo>
                    <a:pt x="584" y="346"/>
                  </a:moveTo>
                  <a:cubicBezTo>
                    <a:pt x="715" y="346"/>
                    <a:pt x="822" y="441"/>
                    <a:pt x="822" y="584"/>
                  </a:cubicBezTo>
                  <a:cubicBezTo>
                    <a:pt x="822" y="715"/>
                    <a:pt x="715" y="822"/>
                    <a:pt x="584" y="822"/>
                  </a:cubicBezTo>
                  <a:cubicBezTo>
                    <a:pt x="453" y="822"/>
                    <a:pt x="345" y="715"/>
                    <a:pt x="345" y="584"/>
                  </a:cubicBezTo>
                  <a:cubicBezTo>
                    <a:pt x="345" y="441"/>
                    <a:pt x="453" y="346"/>
                    <a:pt x="584" y="346"/>
                  </a:cubicBezTo>
                  <a:close/>
                  <a:moveTo>
                    <a:pt x="584" y="0"/>
                  </a:moveTo>
                  <a:cubicBezTo>
                    <a:pt x="274" y="0"/>
                    <a:pt x="0" y="251"/>
                    <a:pt x="0" y="584"/>
                  </a:cubicBezTo>
                  <a:cubicBezTo>
                    <a:pt x="0" y="905"/>
                    <a:pt x="250" y="1155"/>
                    <a:pt x="584" y="1155"/>
                  </a:cubicBezTo>
                  <a:cubicBezTo>
                    <a:pt x="905" y="1155"/>
                    <a:pt x="1167" y="893"/>
                    <a:pt x="1167" y="584"/>
                  </a:cubicBezTo>
                  <a:cubicBezTo>
                    <a:pt x="1167" y="262"/>
                    <a:pt x="905" y="0"/>
                    <a:pt x="5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" name="Google Shape;252;p46"/>
          <p:cNvGrpSpPr/>
          <p:nvPr/>
        </p:nvGrpSpPr>
        <p:grpSpPr>
          <a:xfrm>
            <a:off x="1860614" y="2015956"/>
            <a:ext cx="442673" cy="426992"/>
            <a:chOff x="1284212" y="1963766"/>
            <a:chExt cx="379489" cy="366046"/>
          </a:xfrm>
        </p:grpSpPr>
        <p:sp>
          <p:nvSpPr>
            <p:cNvPr id="253" name="Google Shape;253;p46"/>
            <p:cNvSpPr/>
            <p:nvPr/>
          </p:nvSpPr>
          <p:spPr>
            <a:xfrm>
              <a:off x="1436861" y="2112975"/>
              <a:ext cx="69444" cy="68902"/>
            </a:xfrm>
            <a:custGeom>
              <a:avLst/>
              <a:gdLst/>
              <a:ahLst/>
              <a:cxnLst/>
              <a:rect l="l" t="t" r="r" b="b"/>
              <a:pathLst>
                <a:path w="2180" h="2163" extrusionOk="0">
                  <a:moveTo>
                    <a:pt x="1086" y="1"/>
                  </a:moveTo>
                  <a:cubicBezTo>
                    <a:pt x="526" y="1"/>
                    <a:pt x="0" y="443"/>
                    <a:pt x="0" y="1079"/>
                  </a:cubicBezTo>
                  <a:cubicBezTo>
                    <a:pt x="0" y="1675"/>
                    <a:pt x="501" y="2163"/>
                    <a:pt x="1096" y="2163"/>
                  </a:cubicBezTo>
                  <a:cubicBezTo>
                    <a:pt x="1703" y="2163"/>
                    <a:pt x="2179" y="1675"/>
                    <a:pt x="2179" y="1079"/>
                  </a:cubicBezTo>
                  <a:cubicBezTo>
                    <a:pt x="2144" y="1020"/>
                    <a:pt x="2144" y="960"/>
                    <a:pt x="2132" y="889"/>
                  </a:cubicBezTo>
                  <a:cubicBezTo>
                    <a:pt x="2121" y="802"/>
                    <a:pt x="2040" y="744"/>
                    <a:pt x="1963" y="744"/>
                  </a:cubicBezTo>
                  <a:cubicBezTo>
                    <a:pt x="1955" y="744"/>
                    <a:pt x="1948" y="745"/>
                    <a:pt x="1941" y="746"/>
                  </a:cubicBezTo>
                  <a:cubicBezTo>
                    <a:pt x="1846" y="770"/>
                    <a:pt x="1786" y="853"/>
                    <a:pt x="1810" y="948"/>
                  </a:cubicBezTo>
                  <a:cubicBezTo>
                    <a:pt x="1883" y="1428"/>
                    <a:pt x="1488" y="1811"/>
                    <a:pt x="1059" y="1811"/>
                  </a:cubicBezTo>
                  <a:cubicBezTo>
                    <a:pt x="923" y="1811"/>
                    <a:pt x="784" y="1772"/>
                    <a:pt x="655" y="1687"/>
                  </a:cubicBezTo>
                  <a:cubicBezTo>
                    <a:pt x="48" y="1282"/>
                    <a:pt x="346" y="329"/>
                    <a:pt x="1072" y="329"/>
                  </a:cubicBezTo>
                  <a:cubicBezTo>
                    <a:pt x="1239" y="329"/>
                    <a:pt x="1405" y="389"/>
                    <a:pt x="1536" y="496"/>
                  </a:cubicBezTo>
                  <a:cubicBezTo>
                    <a:pt x="1567" y="522"/>
                    <a:pt x="1605" y="534"/>
                    <a:pt x="1642" y="534"/>
                  </a:cubicBezTo>
                  <a:cubicBezTo>
                    <a:pt x="1692" y="534"/>
                    <a:pt x="1741" y="513"/>
                    <a:pt x="1774" y="472"/>
                  </a:cubicBezTo>
                  <a:cubicBezTo>
                    <a:pt x="1834" y="389"/>
                    <a:pt x="1822" y="294"/>
                    <a:pt x="1751" y="234"/>
                  </a:cubicBezTo>
                  <a:cubicBezTo>
                    <a:pt x="1545" y="73"/>
                    <a:pt x="1313" y="1"/>
                    <a:pt x="10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46"/>
            <p:cNvSpPr/>
            <p:nvPr/>
          </p:nvSpPr>
          <p:spPr>
            <a:xfrm>
              <a:off x="1284212" y="1963766"/>
              <a:ext cx="379489" cy="366046"/>
            </a:xfrm>
            <a:custGeom>
              <a:avLst/>
              <a:gdLst/>
              <a:ahLst/>
              <a:cxnLst/>
              <a:rect l="l" t="t" r="r" b="b"/>
              <a:pathLst>
                <a:path w="11913" h="11491" extrusionOk="0">
                  <a:moveTo>
                    <a:pt x="1031" y="2185"/>
                  </a:moveTo>
                  <a:cubicBezTo>
                    <a:pt x="1151" y="2185"/>
                    <a:pt x="1275" y="2224"/>
                    <a:pt x="1387" y="2311"/>
                  </a:cubicBezTo>
                  <a:cubicBezTo>
                    <a:pt x="1625" y="2489"/>
                    <a:pt x="1673" y="2834"/>
                    <a:pt x="1506" y="3084"/>
                  </a:cubicBezTo>
                  <a:cubicBezTo>
                    <a:pt x="1389" y="3256"/>
                    <a:pt x="1207" y="3337"/>
                    <a:pt x="1026" y="3337"/>
                  </a:cubicBezTo>
                  <a:cubicBezTo>
                    <a:pt x="767" y="3337"/>
                    <a:pt x="510" y="3171"/>
                    <a:pt x="447" y="2870"/>
                  </a:cubicBezTo>
                  <a:cubicBezTo>
                    <a:pt x="376" y="2492"/>
                    <a:pt x="689" y="2185"/>
                    <a:pt x="1031" y="2185"/>
                  </a:cubicBezTo>
                  <a:close/>
                  <a:moveTo>
                    <a:pt x="4269" y="3025"/>
                  </a:moveTo>
                  <a:cubicBezTo>
                    <a:pt x="4364" y="3073"/>
                    <a:pt x="5435" y="3680"/>
                    <a:pt x="5519" y="3739"/>
                  </a:cubicBezTo>
                  <a:lnTo>
                    <a:pt x="4269" y="4454"/>
                  </a:lnTo>
                  <a:lnTo>
                    <a:pt x="4269" y="3025"/>
                  </a:lnTo>
                  <a:close/>
                  <a:moveTo>
                    <a:pt x="7448" y="3025"/>
                  </a:moveTo>
                  <a:lnTo>
                    <a:pt x="7448" y="4454"/>
                  </a:lnTo>
                  <a:lnTo>
                    <a:pt x="6197" y="3739"/>
                  </a:lnTo>
                  <a:lnTo>
                    <a:pt x="7448" y="3025"/>
                  </a:lnTo>
                  <a:close/>
                  <a:moveTo>
                    <a:pt x="2550" y="2268"/>
                  </a:moveTo>
                  <a:cubicBezTo>
                    <a:pt x="2817" y="2268"/>
                    <a:pt x="3085" y="2336"/>
                    <a:pt x="3328" y="2477"/>
                  </a:cubicBezTo>
                  <a:cubicBezTo>
                    <a:pt x="3697" y="2692"/>
                    <a:pt x="3566" y="2608"/>
                    <a:pt x="3935" y="2811"/>
                  </a:cubicBezTo>
                  <a:lnTo>
                    <a:pt x="3935" y="4644"/>
                  </a:lnTo>
                  <a:lnTo>
                    <a:pt x="2328" y="5573"/>
                  </a:lnTo>
                  <a:lnTo>
                    <a:pt x="1744" y="5240"/>
                  </a:lnTo>
                  <a:cubicBezTo>
                    <a:pt x="1375" y="5037"/>
                    <a:pt x="1125" y="4692"/>
                    <a:pt x="1006" y="4275"/>
                  </a:cubicBezTo>
                  <a:cubicBezTo>
                    <a:pt x="947" y="4085"/>
                    <a:pt x="923" y="3870"/>
                    <a:pt x="959" y="3680"/>
                  </a:cubicBezTo>
                  <a:lnTo>
                    <a:pt x="959" y="3680"/>
                  </a:lnTo>
                  <a:cubicBezTo>
                    <a:pt x="981" y="3681"/>
                    <a:pt x="1003" y="3682"/>
                    <a:pt x="1025" y="3682"/>
                  </a:cubicBezTo>
                  <a:cubicBezTo>
                    <a:pt x="1659" y="3682"/>
                    <a:pt x="2129" y="3028"/>
                    <a:pt x="1875" y="2418"/>
                  </a:cubicBezTo>
                  <a:cubicBezTo>
                    <a:pt x="2090" y="2319"/>
                    <a:pt x="2320" y="2268"/>
                    <a:pt x="2550" y="2268"/>
                  </a:cubicBezTo>
                  <a:close/>
                  <a:moveTo>
                    <a:pt x="9186" y="2275"/>
                  </a:moveTo>
                  <a:cubicBezTo>
                    <a:pt x="10067" y="2275"/>
                    <a:pt x="10781" y="2977"/>
                    <a:pt x="10781" y="3858"/>
                  </a:cubicBezTo>
                  <a:cubicBezTo>
                    <a:pt x="10781" y="4418"/>
                    <a:pt x="10460" y="4954"/>
                    <a:pt x="9972" y="5240"/>
                  </a:cubicBezTo>
                  <a:lnTo>
                    <a:pt x="9400" y="5573"/>
                  </a:lnTo>
                  <a:cubicBezTo>
                    <a:pt x="9186" y="5454"/>
                    <a:pt x="7983" y="4751"/>
                    <a:pt x="7793" y="4644"/>
                  </a:cubicBezTo>
                  <a:lnTo>
                    <a:pt x="7793" y="2834"/>
                  </a:lnTo>
                  <a:cubicBezTo>
                    <a:pt x="8245" y="2596"/>
                    <a:pt x="8567" y="2275"/>
                    <a:pt x="9186" y="2275"/>
                  </a:cubicBezTo>
                  <a:close/>
                  <a:moveTo>
                    <a:pt x="3935" y="5013"/>
                  </a:moveTo>
                  <a:lnTo>
                    <a:pt x="3935" y="6478"/>
                  </a:lnTo>
                  <a:lnTo>
                    <a:pt x="2673" y="5751"/>
                  </a:lnTo>
                  <a:lnTo>
                    <a:pt x="3935" y="5013"/>
                  </a:lnTo>
                  <a:close/>
                  <a:moveTo>
                    <a:pt x="7793" y="5037"/>
                  </a:moveTo>
                  <a:cubicBezTo>
                    <a:pt x="7948" y="5120"/>
                    <a:pt x="8900" y="5668"/>
                    <a:pt x="9055" y="5763"/>
                  </a:cubicBezTo>
                  <a:lnTo>
                    <a:pt x="7793" y="6490"/>
                  </a:lnTo>
                  <a:lnTo>
                    <a:pt x="7793" y="5037"/>
                  </a:lnTo>
                  <a:close/>
                  <a:moveTo>
                    <a:pt x="5852" y="3918"/>
                  </a:moveTo>
                  <a:lnTo>
                    <a:pt x="7448" y="4823"/>
                  </a:lnTo>
                  <a:lnTo>
                    <a:pt x="7448" y="6668"/>
                  </a:lnTo>
                  <a:lnTo>
                    <a:pt x="5852" y="7573"/>
                  </a:lnTo>
                  <a:lnTo>
                    <a:pt x="4257" y="6668"/>
                  </a:lnTo>
                  <a:lnTo>
                    <a:pt x="4257" y="4823"/>
                  </a:lnTo>
                  <a:lnTo>
                    <a:pt x="5852" y="3918"/>
                  </a:lnTo>
                  <a:close/>
                  <a:moveTo>
                    <a:pt x="7448" y="7061"/>
                  </a:moveTo>
                  <a:lnTo>
                    <a:pt x="7448" y="8490"/>
                  </a:lnTo>
                  <a:cubicBezTo>
                    <a:pt x="7352" y="8442"/>
                    <a:pt x="6281" y="7835"/>
                    <a:pt x="6197" y="7776"/>
                  </a:cubicBezTo>
                  <a:lnTo>
                    <a:pt x="7448" y="7061"/>
                  </a:lnTo>
                  <a:close/>
                  <a:moveTo>
                    <a:pt x="4269" y="7073"/>
                  </a:moveTo>
                  <a:lnTo>
                    <a:pt x="5519" y="7787"/>
                  </a:lnTo>
                  <a:lnTo>
                    <a:pt x="4269" y="8502"/>
                  </a:lnTo>
                  <a:lnTo>
                    <a:pt x="4269" y="7073"/>
                  </a:lnTo>
                  <a:close/>
                  <a:moveTo>
                    <a:pt x="9376" y="5954"/>
                  </a:moveTo>
                  <a:lnTo>
                    <a:pt x="9960" y="6287"/>
                  </a:lnTo>
                  <a:cubicBezTo>
                    <a:pt x="10329" y="6490"/>
                    <a:pt x="10579" y="6835"/>
                    <a:pt x="10710" y="7252"/>
                  </a:cubicBezTo>
                  <a:cubicBezTo>
                    <a:pt x="10746" y="7430"/>
                    <a:pt x="10757" y="7609"/>
                    <a:pt x="10757" y="7787"/>
                  </a:cubicBezTo>
                  <a:cubicBezTo>
                    <a:pt x="10736" y="7786"/>
                    <a:pt x="10714" y="7785"/>
                    <a:pt x="10693" y="7785"/>
                  </a:cubicBezTo>
                  <a:cubicBezTo>
                    <a:pt x="10049" y="7785"/>
                    <a:pt x="9612" y="8474"/>
                    <a:pt x="9888" y="9085"/>
                  </a:cubicBezTo>
                  <a:cubicBezTo>
                    <a:pt x="9662" y="9190"/>
                    <a:pt x="9412" y="9249"/>
                    <a:pt x="9161" y="9249"/>
                  </a:cubicBezTo>
                  <a:cubicBezTo>
                    <a:pt x="8898" y="9249"/>
                    <a:pt x="8632" y="9184"/>
                    <a:pt x="8388" y="9038"/>
                  </a:cubicBezTo>
                  <a:cubicBezTo>
                    <a:pt x="8007" y="8811"/>
                    <a:pt x="8138" y="8907"/>
                    <a:pt x="7769" y="8692"/>
                  </a:cubicBezTo>
                  <a:lnTo>
                    <a:pt x="7769" y="6883"/>
                  </a:lnTo>
                  <a:lnTo>
                    <a:pt x="9376" y="5954"/>
                  </a:lnTo>
                  <a:close/>
                  <a:moveTo>
                    <a:pt x="10731" y="8111"/>
                  </a:moveTo>
                  <a:cubicBezTo>
                    <a:pt x="10841" y="8111"/>
                    <a:pt x="10950" y="8142"/>
                    <a:pt x="11043" y="8204"/>
                  </a:cubicBezTo>
                  <a:cubicBezTo>
                    <a:pt x="11484" y="8502"/>
                    <a:pt x="11329" y="9157"/>
                    <a:pt x="10841" y="9264"/>
                  </a:cubicBezTo>
                  <a:cubicBezTo>
                    <a:pt x="10802" y="9271"/>
                    <a:pt x="10764" y="9275"/>
                    <a:pt x="10726" y="9275"/>
                  </a:cubicBezTo>
                  <a:cubicBezTo>
                    <a:pt x="10276" y="9275"/>
                    <a:pt x="9982" y="8767"/>
                    <a:pt x="10246" y="8371"/>
                  </a:cubicBezTo>
                  <a:cubicBezTo>
                    <a:pt x="10358" y="8199"/>
                    <a:pt x="10545" y="8111"/>
                    <a:pt x="10731" y="8111"/>
                  </a:cubicBezTo>
                  <a:close/>
                  <a:moveTo>
                    <a:pt x="5852" y="7978"/>
                  </a:moveTo>
                  <a:cubicBezTo>
                    <a:pt x="6043" y="8097"/>
                    <a:pt x="7233" y="8764"/>
                    <a:pt x="7448" y="8883"/>
                  </a:cubicBezTo>
                  <a:lnTo>
                    <a:pt x="7448" y="9585"/>
                  </a:lnTo>
                  <a:cubicBezTo>
                    <a:pt x="7448" y="10466"/>
                    <a:pt x="6733" y="11181"/>
                    <a:pt x="5852" y="11181"/>
                  </a:cubicBezTo>
                  <a:cubicBezTo>
                    <a:pt x="4971" y="11181"/>
                    <a:pt x="4257" y="10466"/>
                    <a:pt x="4257" y="9585"/>
                  </a:cubicBezTo>
                  <a:lnTo>
                    <a:pt x="4257" y="8883"/>
                  </a:lnTo>
                  <a:lnTo>
                    <a:pt x="5852" y="7978"/>
                  </a:lnTo>
                  <a:close/>
                  <a:moveTo>
                    <a:pt x="5852" y="1"/>
                  </a:moveTo>
                  <a:cubicBezTo>
                    <a:pt x="4792" y="1"/>
                    <a:pt x="3935" y="870"/>
                    <a:pt x="3935" y="1918"/>
                  </a:cubicBezTo>
                  <a:lnTo>
                    <a:pt x="3935" y="2430"/>
                  </a:lnTo>
                  <a:cubicBezTo>
                    <a:pt x="3649" y="2263"/>
                    <a:pt x="3757" y="2322"/>
                    <a:pt x="3483" y="2180"/>
                  </a:cubicBezTo>
                  <a:cubicBezTo>
                    <a:pt x="3183" y="2005"/>
                    <a:pt x="2854" y="1922"/>
                    <a:pt x="2529" y="1922"/>
                  </a:cubicBezTo>
                  <a:cubicBezTo>
                    <a:pt x="2235" y="1922"/>
                    <a:pt x="1945" y="1990"/>
                    <a:pt x="1685" y="2120"/>
                  </a:cubicBezTo>
                  <a:cubicBezTo>
                    <a:pt x="1491" y="1915"/>
                    <a:pt x="1256" y="1827"/>
                    <a:pt x="1027" y="1827"/>
                  </a:cubicBezTo>
                  <a:cubicBezTo>
                    <a:pt x="497" y="1827"/>
                    <a:pt x="0" y="2303"/>
                    <a:pt x="125" y="2918"/>
                  </a:cubicBezTo>
                  <a:cubicBezTo>
                    <a:pt x="185" y="3215"/>
                    <a:pt x="375" y="3454"/>
                    <a:pt x="625" y="3573"/>
                  </a:cubicBezTo>
                  <a:cubicBezTo>
                    <a:pt x="530" y="4335"/>
                    <a:pt x="887" y="5109"/>
                    <a:pt x="1578" y="5501"/>
                  </a:cubicBezTo>
                  <a:cubicBezTo>
                    <a:pt x="1816" y="5644"/>
                    <a:pt x="1744" y="5597"/>
                    <a:pt x="1983" y="5728"/>
                  </a:cubicBezTo>
                  <a:lnTo>
                    <a:pt x="1578" y="5954"/>
                  </a:lnTo>
                  <a:cubicBezTo>
                    <a:pt x="982" y="6299"/>
                    <a:pt x="613" y="6942"/>
                    <a:pt x="613" y="7633"/>
                  </a:cubicBezTo>
                  <a:cubicBezTo>
                    <a:pt x="613" y="8633"/>
                    <a:pt x="1375" y="9466"/>
                    <a:pt x="2375" y="9538"/>
                  </a:cubicBezTo>
                  <a:lnTo>
                    <a:pt x="2387" y="9538"/>
                  </a:lnTo>
                  <a:cubicBezTo>
                    <a:pt x="2471" y="9538"/>
                    <a:pt x="2554" y="9478"/>
                    <a:pt x="2554" y="9395"/>
                  </a:cubicBezTo>
                  <a:cubicBezTo>
                    <a:pt x="2566" y="9300"/>
                    <a:pt x="2495" y="9216"/>
                    <a:pt x="2399" y="9216"/>
                  </a:cubicBezTo>
                  <a:cubicBezTo>
                    <a:pt x="1578" y="9145"/>
                    <a:pt x="959" y="8454"/>
                    <a:pt x="959" y="7633"/>
                  </a:cubicBezTo>
                  <a:cubicBezTo>
                    <a:pt x="959" y="7073"/>
                    <a:pt x="1268" y="6537"/>
                    <a:pt x="1756" y="6252"/>
                  </a:cubicBezTo>
                  <a:lnTo>
                    <a:pt x="2340" y="5918"/>
                  </a:lnTo>
                  <a:lnTo>
                    <a:pt x="3947" y="6847"/>
                  </a:lnTo>
                  <a:lnTo>
                    <a:pt x="3947" y="8657"/>
                  </a:lnTo>
                  <a:cubicBezTo>
                    <a:pt x="3411" y="8954"/>
                    <a:pt x="3280" y="9061"/>
                    <a:pt x="3030" y="9157"/>
                  </a:cubicBezTo>
                  <a:cubicBezTo>
                    <a:pt x="2935" y="9180"/>
                    <a:pt x="2887" y="9276"/>
                    <a:pt x="2911" y="9359"/>
                  </a:cubicBezTo>
                  <a:cubicBezTo>
                    <a:pt x="2932" y="9443"/>
                    <a:pt x="3008" y="9480"/>
                    <a:pt x="3082" y="9480"/>
                  </a:cubicBezTo>
                  <a:cubicBezTo>
                    <a:pt x="3093" y="9480"/>
                    <a:pt x="3103" y="9480"/>
                    <a:pt x="3114" y="9478"/>
                  </a:cubicBezTo>
                  <a:cubicBezTo>
                    <a:pt x="3423" y="9395"/>
                    <a:pt x="3578" y="9252"/>
                    <a:pt x="3947" y="9061"/>
                  </a:cubicBezTo>
                  <a:lnTo>
                    <a:pt x="3947" y="9573"/>
                  </a:lnTo>
                  <a:cubicBezTo>
                    <a:pt x="3947" y="10621"/>
                    <a:pt x="4816" y="11490"/>
                    <a:pt x="5864" y="11490"/>
                  </a:cubicBezTo>
                  <a:cubicBezTo>
                    <a:pt x="6924" y="11490"/>
                    <a:pt x="7793" y="10621"/>
                    <a:pt x="7793" y="9573"/>
                  </a:cubicBezTo>
                  <a:lnTo>
                    <a:pt x="7793" y="9085"/>
                  </a:lnTo>
                  <a:cubicBezTo>
                    <a:pt x="8269" y="9347"/>
                    <a:pt x="8591" y="9585"/>
                    <a:pt x="9186" y="9585"/>
                  </a:cubicBezTo>
                  <a:cubicBezTo>
                    <a:pt x="9495" y="9585"/>
                    <a:pt x="9829" y="9514"/>
                    <a:pt x="10115" y="9359"/>
                  </a:cubicBezTo>
                  <a:cubicBezTo>
                    <a:pt x="10277" y="9521"/>
                    <a:pt x="10500" y="9615"/>
                    <a:pt x="10736" y="9615"/>
                  </a:cubicBezTo>
                  <a:cubicBezTo>
                    <a:pt x="10794" y="9615"/>
                    <a:pt x="10853" y="9609"/>
                    <a:pt x="10912" y="9597"/>
                  </a:cubicBezTo>
                  <a:cubicBezTo>
                    <a:pt x="11781" y="9419"/>
                    <a:pt x="11912" y="8216"/>
                    <a:pt x="11091" y="7847"/>
                  </a:cubicBezTo>
                  <a:cubicBezTo>
                    <a:pt x="11162" y="7121"/>
                    <a:pt x="10805" y="6371"/>
                    <a:pt x="10138" y="5990"/>
                  </a:cubicBezTo>
                  <a:cubicBezTo>
                    <a:pt x="9900" y="5847"/>
                    <a:pt x="9972" y="5894"/>
                    <a:pt x="9734" y="5763"/>
                  </a:cubicBezTo>
                  <a:lnTo>
                    <a:pt x="10138" y="5537"/>
                  </a:lnTo>
                  <a:cubicBezTo>
                    <a:pt x="11067" y="5013"/>
                    <a:pt x="11377" y="3823"/>
                    <a:pt x="10853" y="2906"/>
                  </a:cubicBezTo>
                  <a:cubicBezTo>
                    <a:pt x="10507" y="2311"/>
                    <a:pt x="9876" y="1941"/>
                    <a:pt x="9174" y="1941"/>
                  </a:cubicBezTo>
                  <a:cubicBezTo>
                    <a:pt x="8471" y="1941"/>
                    <a:pt x="8067" y="2311"/>
                    <a:pt x="7769" y="2442"/>
                  </a:cubicBezTo>
                  <a:cubicBezTo>
                    <a:pt x="7757" y="2025"/>
                    <a:pt x="7805" y="1834"/>
                    <a:pt x="7733" y="1525"/>
                  </a:cubicBezTo>
                  <a:cubicBezTo>
                    <a:pt x="7711" y="1438"/>
                    <a:pt x="7640" y="1380"/>
                    <a:pt x="7546" y="1380"/>
                  </a:cubicBezTo>
                  <a:cubicBezTo>
                    <a:pt x="7537" y="1380"/>
                    <a:pt x="7528" y="1381"/>
                    <a:pt x="7519" y="1382"/>
                  </a:cubicBezTo>
                  <a:cubicBezTo>
                    <a:pt x="7436" y="1406"/>
                    <a:pt x="7376" y="1489"/>
                    <a:pt x="7388" y="1596"/>
                  </a:cubicBezTo>
                  <a:cubicBezTo>
                    <a:pt x="7448" y="1858"/>
                    <a:pt x="7412" y="2013"/>
                    <a:pt x="7436" y="2632"/>
                  </a:cubicBezTo>
                  <a:lnTo>
                    <a:pt x="5840" y="3549"/>
                  </a:lnTo>
                  <a:lnTo>
                    <a:pt x="4245" y="2632"/>
                  </a:lnTo>
                  <a:lnTo>
                    <a:pt x="4245" y="1941"/>
                  </a:lnTo>
                  <a:cubicBezTo>
                    <a:pt x="4245" y="1060"/>
                    <a:pt x="4959" y="346"/>
                    <a:pt x="5840" y="346"/>
                  </a:cubicBezTo>
                  <a:cubicBezTo>
                    <a:pt x="6364" y="346"/>
                    <a:pt x="6840" y="596"/>
                    <a:pt x="7150" y="1025"/>
                  </a:cubicBezTo>
                  <a:cubicBezTo>
                    <a:pt x="7186" y="1076"/>
                    <a:pt x="7241" y="1100"/>
                    <a:pt x="7294" y="1100"/>
                  </a:cubicBezTo>
                  <a:cubicBezTo>
                    <a:pt x="7328" y="1100"/>
                    <a:pt x="7360" y="1091"/>
                    <a:pt x="7388" y="1072"/>
                  </a:cubicBezTo>
                  <a:cubicBezTo>
                    <a:pt x="7459" y="1013"/>
                    <a:pt x="7471" y="906"/>
                    <a:pt x="7436" y="834"/>
                  </a:cubicBezTo>
                  <a:cubicBezTo>
                    <a:pt x="7078" y="310"/>
                    <a:pt x="6483" y="1"/>
                    <a:pt x="58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21370E-8D95-1306-06CD-95800A42CE20}"/>
              </a:ext>
            </a:extLst>
          </p:cNvPr>
          <p:cNvPicPr/>
          <p:nvPr/>
        </p:nvPicPr>
        <p:blipFill rotWithShape="1">
          <a:blip r:embed="rId3"/>
          <a:srcRect t="3544"/>
          <a:stretch/>
        </p:blipFill>
        <p:spPr bwMode="auto">
          <a:xfrm>
            <a:off x="938500" y="1340309"/>
            <a:ext cx="7793866" cy="34037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2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—Someone Famous</a:t>
            </a:r>
            <a:endParaRPr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3CFF84F-ACB8-AA04-222A-A515714E9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7933" y="114411"/>
            <a:ext cx="7668134" cy="478928"/>
          </a:xfrm>
        </p:spPr>
        <p:txBody>
          <a:bodyPr/>
          <a:lstStyle/>
          <a:p>
            <a:r>
              <a:rPr lang="ru-RU" sz="2000" dirty="0"/>
              <a:t>Значимость атрибутов модели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C5C2BA3-95BC-AC5E-22FA-B0AFA71D16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863953"/>
              </p:ext>
            </p:extLst>
          </p:nvPr>
        </p:nvGraphicFramePr>
        <p:xfrm>
          <a:off x="502024" y="733200"/>
          <a:ext cx="8032376" cy="4036136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4596461">
                  <a:extLst>
                    <a:ext uri="{9D8B030D-6E8A-4147-A177-3AD203B41FA5}">
                      <a16:colId xmlns:a16="http://schemas.microsoft.com/office/drawing/2014/main" val="1619003151"/>
                    </a:ext>
                  </a:extLst>
                </a:gridCol>
                <a:gridCol w="3435915">
                  <a:extLst>
                    <a:ext uri="{9D8B030D-6E8A-4147-A177-3AD203B41FA5}">
                      <a16:colId xmlns:a16="http://schemas.microsoft.com/office/drawing/2014/main" val="1938409635"/>
                    </a:ext>
                  </a:extLst>
                </a:gridCol>
              </a:tblGrid>
              <a:tr h="314991">
                <a:tc>
                  <a:txBody>
                    <a:bodyPr/>
                    <a:lstStyle/>
                    <a:p>
                      <a:pPr algn="ctr"/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Атрибут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Значимость (</a:t>
                      </a:r>
                      <a:r>
                        <a:rPr lang="en-US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IV-</a:t>
                      </a:r>
                      <a:r>
                        <a:rPr lang="ru-RU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индекс)</a:t>
                      </a:r>
                    </a:p>
                  </a:txBody>
                  <a:tcPr marL="50992" marR="5099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820484"/>
                  </a:ext>
                </a:extLst>
              </a:tr>
              <a:tr h="5132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Задержка платежа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  <a:p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1,9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2947595838"/>
                  </a:ext>
                </a:extLst>
              </a:tr>
              <a:tr h="641577"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Количество звонков в службу поддержки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0,52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2612440373"/>
                  </a:ext>
                </a:extLst>
              </a:tr>
              <a:tr h="384946">
                <a:tc>
                  <a:txBody>
                    <a:bodyPr/>
                    <a:lstStyle/>
                    <a:p>
                      <a:r>
                        <a:rPr lang="ru-RU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Период владения </a:t>
                      </a:r>
                      <a:r>
                        <a:rPr lang="en-US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CRM-</a:t>
                      </a:r>
                      <a:r>
                        <a:rPr lang="ru-RU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системой</a:t>
                      </a: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572535622"/>
                  </a:ext>
                </a:extLst>
              </a:tr>
              <a:tr h="513261"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Количество сотрудников в компании клиента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1381174559"/>
                  </a:ext>
                </a:extLst>
              </a:tr>
              <a:tr h="513261">
                <a:tc>
                  <a:txBody>
                    <a:bodyPr/>
                    <a:lstStyle/>
                    <a:p>
                      <a:r>
                        <a:rPr lang="ru-RU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Общие расходы покупателя</a:t>
                      </a: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4755291"/>
                  </a:ext>
                </a:extLst>
              </a:tr>
              <a:tr h="256632"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Период подписки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700797"/>
                  </a:ext>
                </a:extLst>
              </a:tr>
              <a:tr h="513261">
                <a:tc>
                  <a:txBody>
                    <a:bodyPr/>
                    <a:lstStyle/>
                    <a:p>
                      <a:r>
                        <a:rPr lang="ru-RU" sz="1100" kern="10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Тип подписки </a:t>
                      </a: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031914"/>
                  </a:ext>
                </a:extLst>
              </a:tr>
              <a:tr h="384946"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Последнее взаимодействие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Montserrat" panose="00000500000000000000" pitchFamily="2" charset="-52"/>
                          <a:ea typeface="Aptos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351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378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0" name="Google Shape;2190;p70"/>
          <p:cNvSpPr txBox="1">
            <a:spLocks noGrp="1"/>
          </p:cNvSpPr>
          <p:nvPr>
            <p:ph type="title"/>
          </p:nvPr>
        </p:nvSpPr>
        <p:spPr>
          <a:xfrm>
            <a:off x="87894" y="51401"/>
            <a:ext cx="8907250" cy="9267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2000" dirty="0"/>
              <a:t>Качество бинарной классификации </a:t>
            </a:r>
            <a:br>
              <a:rPr lang="ru-RU" sz="2000" dirty="0"/>
            </a:br>
            <a:r>
              <a:rPr lang="ru-RU" sz="2000" dirty="0"/>
              <a:t>при повышении порога отсечения </a:t>
            </a:r>
            <a:br>
              <a:rPr lang="ru-RU" sz="2000" dirty="0"/>
            </a:br>
            <a:r>
              <a:rPr lang="ru-RU" sz="2000" dirty="0"/>
              <a:t>(о</a:t>
            </a:r>
            <a:r>
              <a:rPr lang="en-US" sz="2000" dirty="0" err="1"/>
              <a:t>птимизированная</a:t>
            </a:r>
            <a:r>
              <a:rPr lang="en-US" sz="2000" dirty="0"/>
              <a:t> </a:t>
            </a:r>
            <a:r>
              <a:rPr lang="ru-RU" sz="2000" dirty="0"/>
              <a:t>модель </a:t>
            </a:r>
            <a:r>
              <a:rPr lang="en-US" sz="2000" dirty="0" err="1"/>
              <a:t>логистическ</a:t>
            </a:r>
            <a:r>
              <a:rPr lang="ru-RU" sz="2000" dirty="0"/>
              <a:t>ой</a:t>
            </a:r>
            <a:r>
              <a:rPr lang="en-US" sz="2000" dirty="0"/>
              <a:t> </a:t>
            </a:r>
            <a:r>
              <a:rPr lang="en-US" sz="2000" dirty="0" err="1"/>
              <a:t>регресси</a:t>
            </a:r>
            <a:r>
              <a:rPr lang="ru-RU" sz="2000" dirty="0"/>
              <a:t>и)</a:t>
            </a:r>
            <a:br>
              <a:rPr lang="en-US" sz="2000" dirty="0"/>
            </a:br>
            <a:endParaRPr sz="2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38D922-32BB-44D5-613C-AC864CFCCD5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390445" y="1066590"/>
            <a:ext cx="6363110" cy="402550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6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5090053" cy="6845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Сравнение показателей точности моделей</a:t>
            </a:r>
          </a:p>
        </p:txBody>
      </p:sp>
      <p:cxnSp>
        <p:nvCxnSpPr>
          <p:cNvPr id="234" name="Google Shape;234;p46"/>
          <p:cNvCxnSpPr>
            <a:cxnSpLocks/>
          </p:cNvCxnSpPr>
          <p:nvPr/>
        </p:nvCxnSpPr>
        <p:spPr>
          <a:xfrm>
            <a:off x="1026200" y="414022"/>
            <a:ext cx="5002353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47" name="Google Shape;247;p46"/>
          <p:cNvSpPr/>
          <p:nvPr/>
        </p:nvSpPr>
        <p:spPr>
          <a:xfrm>
            <a:off x="7316180" y="2047171"/>
            <a:ext cx="423884" cy="409986"/>
          </a:xfrm>
          <a:custGeom>
            <a:avLst/>
            <a:gdLst/>
            <a:ahLst/>
            <a:cxnLst/>
            <a:rect l="l" t="t" r="r" b="b"/>
            <a:pathLst>
              <a:path w="11407" h="11033" extrusionOk="0">
                <a:moveTo>
                  <a:pt x="1698" y="1130"/>
                </a:moveTo>
                <a:cubicBezTo>
                  <a:pt x="1739" y="1130"/>
                  <a:pt x="1780" y="1133"/>
                  <a:pt x="1822" y="1137"/>
                </a:cubicBezTo>
                <a:lnTo>
                  <a:pt x="1143" y="3626"/>
                </a:lnTo>
                <a:cubicBezTo>
                  <a:pt x="643" y="3423"/>
                  <a:pt x="357" y="2852"/>
                  <a:pt x="512" y="2316"/>
                </a:cubicBezTo>
                <a:lnTo>
                  <a:pt x="607" y="1959"/>
                </a:lnTo>
                <a:cubicBezTo>
                  <a:pt x="750" y="1453"/>
                  <a:pt x="1207" y="1130"/>
                  <a:pt x="1698" y="1130"/>
                </a:cubicBezTo>
                <a:close/>
                <a:moveTo>
                  <a:pt x="2641" y="304"/>
                </a:moveTo>
                <a:cubicBezTo>
                  <a:pt x="2755" y="304"/>
                  <a:pt x="2867" y="357"/>
                  <a:pt x="2929" y="471"/>
                </a:cubicBezTo>
                <a:cubicBezTo>
                  <a:pt x="2977" y="542"/>
                  <a:pt x="2989" y="649"/>
                  <a:pt x="2965" y="732"/>
                </a:cubicBezTo>
                <a:lnTo>
                  <a:pt x="1941" y="4566"/>
                </a:lnTo>
                <a:cubicBezTo>
                  <a:pt x="1905" y="4650"/>
                  <a:pt x="1846" y="4733"/>
                  <a:pt x="1774" y="4769"/>
                </a:cubicBezTo>
                <a:cubicBezTo>
                  <a:pt x="1719" y="4806"/>
                  <a:pt x="1659" y="4822"/>
                  <a:pt x="1601" y="4822"/>
                </a:cubicBezTo>
                <a:cubicBezTo>
                  <a:pt x="1396" y="4822"/>
                  <a:pt x="1207" y="4619"/>
                  <a:pt x="1262" y="4388"/>
                </a:cubicBezTo>
                <a:cubicBezTo>
                  <a:pt x="1310" y="4209"/>
                  <a:pt x="2215" y="828"/>
                  <a:pt x="2298" y="566"/>
                </a:cubicBezTo>
                <a:cubicBezTo>
                  <a:pt x="2339" y="397"/>
                  <a:pt x="2491" y="304"/>
                  <a:pt x="2641" y="304"/>
                </a:cubicBezTo>
                <a:close/>
                <a:moveTo>
                  <a:pt x="8751" y="3792"/>
                </a:moveTo>
                <a:lnTo>
                  <a:pt x="10168" y="4173"/>
                </a:lnTo>
                <a:lnTo>
                  <a:pt x="9894" y="5185"/>
                </a:lnTo>
                <a:lnTo>
                  <a:pt x="8489" y="4804"/>
                </a:lnTo>
                <a:cubicBezTo>
                  <a:pt x="8525" y="4614"/>
                  <a:pt x="8704" y="3983"/>
                  <a:pt x="8751" y="3792"/>
                </a:cubicBezTo>
                <a:close/>
                <a:moveTo>
                  <a:pt x="10789" y="3812"/>
                </a:moveTo>
                <a:cubicBezTo>
                  <a:pt x="10804" y="3812"/>
                  <a:pt x="10819" y="3813"/>
                  <a:pt x="10835" y="3816"/>
                </a:cubicBezTo>
                <a:cubicBezTo>
                  <a:pt x="10954" y="3852"/>
                  <a:pt x="11025" y="3971"/>
                  <a:pt x="11001" y="4090"/>
                </a:cubicBezTo>
                <a:lnTo>
                  <a:pt x="10573" y="5662"/>
                </a:lnTo>
                <a:cubicBezTo>
                  <a:pt x="10542" y="5765"/>
                  <a:pt x="10447" y="5833"/>
                  <a:pt x="10345" y="5833"/>
                </a:cubicBezTo>
                <a:cubicBezTo>
                  <a:pt x="10330" y="5833"/>
                  <a:pt x="10314" y="5831"/>
                  <a:pt x="10299" y="5828"/>
                </a:cubicBezTo>
                <a:cubicBezTo>
                  <a:pt x="10180" y="5805"/>
                  <a:pt x="10120" y="5626"/>
                  <a:pt x="10132" y="5566"/>
                </a:cubicBezTo>
                <a:cubicBezTo>
                  <a:pt x="10179" y="5391"/>
                  <a:pt x="10560" y="3982"/>
                  <a:pt x="10573" y="3982"/>
                </a:cubicBezTo>
                <a:cubicBezTo>
                  <a:pt x="10573" y="3982"/>
                  <a:pt x="10573" y="3982"/>
                  <a:pt x="10573" y="3983"/>
                </a:cubicBezTo>
                <a:cubicBezTo>
                  <a:pt x="10594" y="3879"/>
                  <a:pt x="10687" y="3812"/>
                  <a:pt x="10789" y="3812"/>
                </a:cubicBezTo>
                <a:close/>
                <a:moveTo>
                  <a:pt x="4679" y="4983"/>
                </a:moveTo>
                <a:lnTo>
                  <a:pt x="6799" y="5447"/>
                </a:lnTo>
                <a:lnTo>
                  <a:pt x="6799" y="5924"/>
                </a:lnTo>
                <a:cubicBezTo>
                  <a:pt x="6799" y="6245"/>
                  <a:pt x="6537" y="6531"/>
                  <a:pt x="6191" y="6531"/>
                </a:cubicBezTo>
                <a:lnTo>
                  <a:pt x="5286" y="6531"/>
                </a:lnTo>
                <a:cubicBezTo>
                  <a:pt x="4953" y="6531"/>
                  <a:pt x="4667" y="6257"/>
                  <a:pt x="4667" y="5924"/>
                </a:cubicBezTo>
                <a:lnTo>
                  <a:pt x="4667" y="4983"/>
                </a:lnTo>
                <a:close/>
                <a:moveTo>
                  <a:pt x="2644" y="0"/>
                </a:moveTo>
                <a:cubicBezTo>
                  <a:pt x="2359" y="0"/>
                  <a:pt x="2075" y="175"/>
                  <a:pt x="1988" y="494"/>
                </a:cubicBezTo>
                <a:lnTo>
                  <a:pt x="1905" y="840"/>
                </a:lnTo>
                <a:cubicBezTo>
                  <a:pt x="1835" y="829"/>
                  <a:pt x="1764" y="824"/>
                  <a:pt x="1694" y="824"/>
                </a:cubicBezTo>
                <a:cubicBezTo>
                  <a:pt x="1065" y="824"/>
                  <a:pt x="469" y="1246"/>
                  <a:pt x="298" y="1899"/>
                </a:cubicBezTo>
                <a:lnTo>
                  <a:pt x="191" y="2256"/>
                </a:lnTo>
                <a:cubicBezTo>
                  <a:pt x="0" y="2947"/>
                  <a:pt x="369" y="3685"/>
                  <a:pt x="1048" y="3959"/>
                </a:cubicBezTo>
                <a:lnTo>
                  <a:pt x="953" y="4292"/>
                </a:lnTo>
                <a:cubicBezTo>
                  <a:pt x="822" y="4751"/>
                  <a:pt x="1191" y="5150"/>
                  <a:pt x="1609" y="5150"/>
                </a:cubicBezTo>
                <a:cubicBezTo>
                  <a:pt x="1723" y="5150"/>
                  <a:pt x="1840" y="5121"/>
                  <a:pt x="1953" y="5054"/>
                </a:cubicBezTo>
                <a:cubicBezTo>
                  <a:pt x="2274" y="4876"/>
                  <a:pt x="2274" y="4554"/>
                  <a:pt x="2322" y="4459"/>
                </a:cubicBezTo>
                <a:lnTo>
                  <a:pt x="4358" y="4912"/>
                </a:lnTo>
                <a:lnTo>
                  <a:pt x="4358" y="5924"/>
                </a:lnTo>
                <a:cubicBezTo>
                  <a:pt x="4358" y="6436"/>
                  <a:pt x="4775" y="6852"/>
                  <a:pt x="5298" y="6852"/>
                </a:cubicBezTo>
                <a:lnTo>
                  <a:pt x="5584" y="6852"/>
                </a:lnTo>
                <a:lnTo>
                  <a:pt x="5584" y="7638"/>
                </a:lnTo>
                <a:lnTo>
                  <a:pt x="4001" y="7638"/>
                </a:lnTo>
                <a:cubicBezTo>
                  <a:pt x="3703" y="7638"/>
                  <a:pt x="3453" y="7900"/>
                  <a:pt x="3453" y="8198"/>
                </a:cubicBezTo>
                <a:cubicBezTo>
                  <a:pt x="3453" y="8495"/>
                  <a:pt x="3703" y="8745"/>
                  <a:pt x="4001" y="8745"/>
                </a:cubicBezTo>
                <a:lnTo>
                  <a:pt x="4298" y="8745"/>
                </a:lnTo>
                <a:lnTo>
                  <a:pt x="2679" y="10758"/>
                </a:lnTo>
                <a:cubicBezTo>
                  <a:pt x="2584" y="10865"/>
                  <a:pt x="2667" y="11019"/>
                  <a:pt x="2810" y="11019"/>
                </a:cubicBezTo>
                <a:cubicBezTo>
                  <a:pt x="2858" y="11019"/>
                  <a:pt x="2905" y="11008"/>
                  <a:pt x="2941" y="10960"/>
                </a:cubicBezTo>
                <a:lnTo>
                  <a:pt x="4727" y="8745"/>
                </a:lnTo>
                <a:lnTo>
                  <a:pt x="5596" y="8745"/>
                </a:lnTo>
                <a:lnTo>
                  <a:pt x="5596" y="10865"/>
                </a:lnTo>
                <a:cubicBezTo>
                  <a:pt x="5596" y="10948"/>
                  <a:pt x="5667" y="11019"/>
                  <a:pt x="5763" y="11019"/>
                </a:cubicBezTo>
                <a:cubicBezTo>
                  <a:pt x="5846" y="11019"/>
                  <a:pt x="5918" y="10948"/>
                  <a:pt x="5918" y="10865"/>
                </a:cubicBezTo>
                <a:lnTo>
                  <a:pt x="5918" y="8745"/>
                </a:lnTo>
                <a:lnTo>
                  <a:pt x="6787" y="8745"/>
                </a:lnTo>
                <a:lnTo>
                  <a:pt x="8573" y="10960"/>
                </a:lnTo>
                <a:cubicBezTo>
                  <a:pt x="8607" y="11009"/>
                  <a:pt x="8658" y="11033"/>
                  <a:pt x="8706" y="11033"/>
                </a:cubicBezTo>
                <a:cubicBezTo>
                  <a:pt x="8741" y="11033"/>
                  <a:pt x="8774" y="11020"/>
                  <a:pt x="8799" y="10996"/>
                </a:cubicBezTo>
                <a:cubicBezTo>
                  <a:pt x="8870" y="10936"/>
                  <a:pt x="8870" y="10829"/>
                  <a:pt x="8823" y="10769"/>
                </a:cubicBezTo>
                <a:lnTo>
                  <a:pt x="7203" y="8757"/>
                </a:lnTo>
                <a:lnTo>
                  <a:pt x="7501" y="8757"/>
                </a:lnTo>
                <a:cubicBezTo>
                  <a:pt x="7799" y="8757"/>
                  <a:pt x="8049" y="8507"/>
                  <a:pt x="8049" y="8210"/>
                </a:cubicBezTo>
                <a:cubicBezTo>
                  <a:pt x="8049" y="7912"/>
                  <a:pt x="7799" y="7662"/>
                  <a:pt x="7501" y="7662"/>
                </a:cubicBezTo>
                <a:lnTo>
                  <a:pt x="7108" y="7662"/>
                </a:lnTo>
                <a:cubicBezTo>
                  <a:pt x="7025" y="7662"/>
                  <a:pt x="6953" y="7733"/>
                  <a:pt x="6953" y="7817"/>
                </a:cubicBezTo>
                <a:cubicBezTo>
                  <a:pt x="6953" y="7912"/>
                  <a:pt x="7025" y="7983"/>
                  <a:pt x="7108" y="7983"/>
                </a:cubicBezTo>
                <a:lnTo>
                  <a:pt x="7501" y="7983"/>
                </a:lnTo>
                <a:cubicBezTo>
                  <a:pt x="7620" y="7983"/>
                  <a:pt x="7727" y="8091"/>
                  <a:pt x="7727" y="8210"/>
                </a:cubicBezTo>
                <a:cubicBezTo>
                  <a:pt x="7727" y="8329"/>
                  <a:pt x="7620" y="8436"/>
                  <a:pt x="7501" y="8436"/>
                </a:cubicBezTo>
                <a:lnTo>
                  <a:pt x="4024" y="8436"/>
                </a:lnTo>
                <a:cubicBezTo>
                  <a:pt x="3905" y="8436"/>
                  <a:pt x="3798" y="8329"/>
                  <a:pt x="3798" y="8210"/>
                </a:cubicBezTo>
                <a:cubicBezTo>
                  <a:pt x="3798" y="8091"/>
                  <a:pt x="3905" y="7983"/>
                  <a:pt x="4024" y="7983"/>
                </a:cubicBezTo>
                <a:lnTo>
                  <a:pt x="6489" y="7983"/>
                </a:lnTo>
                <a:cubicBezTo>
                  <a:pt x="6584" y="7983"/>
                  <a:pt x="6656" y="7912"/>
                  <a:pt x="6656" y="7817"/>
                </a:cubicBezTo>
                <a:cubicBezTo>
                  <a:pt x="6656" y="7733"/>
                  <a:pt x="6584" y="7662"/>
                  <a:pt x="6489" y="7662"/>
                </a:cubicBezTo>
                <a:lnTo>
                  <a:pt x="5929" y="7662"/>
                </a:lnTo>
                <a:lnTo>
                  <a:pt x="5929" y="6876"/>
                </a:lnTo>
                <a:lnTo>
                  <a:pt x="6203" y="6876"/>
                </a:lnTo>
                <a:cubicBezTo>
                  <a:pt x="6727" y="6876"/>
                  <a:pt x="7144" y="6459"/>
                  <a:pt x="7144" y="5935"/>
                </a:cubicBezTo>
                <a:lnTo>
                  <a:pt x="7144" y="5531"/>
                </a:lnTo>
                <a:lnTo>
                  <a:pt x="7668" y="5650"/>
                </a:lnTo>
                <a:cubicBezTo>
                  <a:pt x="7713" y="5660"/>
                  <a:pt x="7758" y="5665"/>
                  <a:pt x="7803" y="5665"/>
                </a:cubicBezTo>
                <a:cubicBezTo>
                  <a:pt x="8075" y="5665"/>
                  <a:pt x="8322" y="5484"/>
                  <a:pt x="8394" y="5197"/>
                </a:cubicBezTo>
                <a:lnTo>
                  <a:pt x="8406" y="5126"/>
                </a:lnTo>
                <a:lnTo>
                  <a:pt x="9823" y="5519"/>
                </a:lnTo>
                <a:cubicBezTo>
                  <a:pt x="9763" y="5793"/>
                  <a:pt x="9930" y="6078"/>
                  <a:pt x="10228" y="6150"/>
                </a:cubicBezTo>
                <a:cubicBezTo>
                  <a:pt x="10279" y="6164"/>
                  <a:pt x="10331" y="6171"/>
                  <a:pt x="10382" y="6171"/>
                </a:cubicBezTo>
                <a:cubicBezTo>
                  <a:pt x="10622" y="6171"/>
                  <a:pt x="10835" y="6015"/>
                  <a:pt x="10894" y="5769"/>
                </a:cubicBezTo>
                <a:lnTo>
                  <a:pt x="11323" y="4185"/>
                </a:lnTo>
                <a:cubicBezTo>
                  <a:pt x="11406" y="3888"/>
                  <a:pt x="11240" y="3590"/>
                  <a:pt x="10942" y="3519"/>
                </a:cubicBezTo>
                <a:cubicBezTo>
                  <a:pt x="10897" y="3507"/>
                  <a:pt x="10852" y="3502"/>
                  <a:pt x="10807" y="3502"/>
                </a:cubicBezTo>
                <a:cubicBezTo>
                  <a:pt x="10568" y="3502"/>
                  <a:pt x="10345" y="3655"/>
                  <a:pt x="10275" y="3876"/>
                </a:cubicBezTo>
                <a:lnTo>
                  <a:pt x="8858" y="3495"/>
                </a:lnTo>
                <a:lnTo>
                  <a:pt x="8870" y="3411"/>
                </a:lnTo>
                <a:cubicBezTo>
                  <a:pt x="8966" y="3090"/>
                  <a:pt x="8775" y="2757"/>
                  <a:pt x="8454" y="2673"/>
                </a:cubicBezTo>
                <a:lnTo>
                  <a:pt x="5679" y="1792"/>
                </a:lnTo>
                <a:cubicBezTo>
                  <a:pt x="5663" y="1787"/>
                  <a:pt x="5646" y="1785"/>
                  <a:pt x="5629" y="1785"/>
                </a:cubicBezTo>
                <a:cubicBezTo>
                  <a:pt x="5561" y="1785"/>
                  <a:pt x="5496" y="1823"/>
                  <a:pt x="5477" y="1899"/>
                </a:cubicBezTo>
                <a:cubicBezTo>
                  <a:pt x="5453" y="1983"/>
                  <a:pt x="5489" y="2078"/>
                  <a:pt x="5584" y="2102"/>
                </a:cubicBezTo>
                <a:lnTo>
                  <a:pt x="8346" y="2983"/>
                </a:lnTo>
                <a:cubicBezTo>
                  <a:pt x="8501" y="3030"/>
                  <a:pt x="8585" y="3197"/>
                  <a:pt x="8549" y="3340"/>
                </a:cubicBezTo>
                <a:cubicBezTo>
                  <a:pt x="8049" y="5162"/>
                  <a:pt x="8144" y="4816"/>
                  <a:pt x="8073" y="5126"/>
                </a:cubicBezTo>
                <a:cubicBezTo>
                  <a:pt x="8030" y="5263"/>
                  <a:pt x="7904" y="5344"/>
                  <a:pt x="7776" y="5344"/>
                </a:cubicBezTo>
                <a:cubicBezTo>
                  <a:pt x="7760" y="5344"/>
                  <a:pt x="7743" y="5343"/>
                  <a:pt x="7727" y="5340"/>
                </a:cubicBezTo>
                <a:lnTo>
                  <a:pt x="2393" y="4161"/>
                </a:lnTo>
                <a:lnTo>
                  <a:pt x="3155" y="1352"/>
                </a:lnTo>
                <a:lnTo>
                  <a:pt x="4977" y="1923"/>
                </a:lnTo>
                <a:cubicBezTo>
                  <a:pt x="4996" y="1931"/>
                  <a:pt x="5016" y="1935"/>
                  <a:pt x="5035" y="1935"/>
                </a:cubicBezTo>
                <a:cubicBezTo>
                  <a:pt x="5100" y="1935"/>
                  <a:pt x="5161" y="1892"/>
                  <a:pt x="5179" y="1828"/>
                </a:cubicBezTo>
                <a:cubicBezTo>
                  <a:pt x="5203" y="1733"/>
                  <a:pt x="5167" y="1649"/>
                  <a:pt x="5072" y="1614"/>
                </a:cubicBezTo>
                <a:lnTo>
                  <a:pt x="3239" y="1030"/>
                </a:lnTo>
                <a:cubicBezTo>
                  <a:pt x="3262" y="935"/>
                  <a:pt x="3405" y="661"/>
                  <a:pt x="3227" y="340"/>
                </a:cubicBezTo>
                <a:cubicBezTo>
                  <a:pt x="3095" y="109"/>
                  <a:pt x="2869" y="0"/>
                  <a:pt x="264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8" name="Google Shape;248;p46"/>
          <p:cNvGrpSpPr/>
          <p:nvPr/>
        </p:nvGrpSpPr>
        <p:grpSpPr>
          <a:xfrm>
            <a:off x="4408944" y="2017503"/>
            <a:ext cx="326106" cy="423908"/>
            <a:chOff x="3990517" y="3354173"/>
            <a:chExt cx="279559" cy="363402"/>
          </a:xfrm>
        </p:grpSpPr>
        <p:sp>
          <p:nvSpPr>
            <p:cNvPr id="249" name="Google Shape;249;p46"/>
            <p:cNvSpPr/>
            <p:nvPr/>
          </p:nvSpPr>
          <p:spPr>
            <a:xfrm>
              <a:off x="3990517" y="3354173"/>
              <a:ext cx="279559" cy="363402"/>
            </a:xfrm>
            <a:custGeom>
              <a:avLst/>
              <a:gdLst/>
              <a:ahLst/>
              <a:cxnLst/>
              <a:rect l="l" t="t" r="r" b="b"/>
              <a:pathLst>
                <a:path w="8776" h="11408" extrusionOk="0">
                  <a:moveTo>
                    <a:pt x="6322" y="346"/>
                  </a:moveTo>
                  <a:lnTo>
                    <a:pt x="6322" y="715"/>
                  </a:lnTo>
                  <a:lnTo>
                    <a:pt x="5537" y="715"/>
                  </a:lnTo>
                  <a:lnTo>
                    <a:pt x="5537" y="346"/>
                  </a:lnTo>
                  <a:close/>
                  <a:moveTo>
                    <a:pt x="6692" y="1049"/>
                  </a:moveTo>
                  <a:lnTo>
                    <a:pt x="6692" y="5121"/>
                  </a:lnTo>
                  <a:lnTo>
                    <a:pt x="5179" y="5121"/>
                  </a:lnTo>
                  <a:lnTo>
                    <a:pt x="5179" y="1049"/>
                  </a:lnTo>
                  <a:close/>
                  <a:moveTo>
                    <a:pt x="5763" y="5466"/>
                  </a:moveTo>
                  <a:lnTo>
                    <a:pt x="5763" y="6014"/>
                  </a:lnTo>
                  <a:lnTo>
                    <a:pt x="5465" y="6014"/>
                  </a:lnTo>
                  <a:lnTo>
                    <a:pt x="5465" y="5466"/>
                  </a:lnTo>
                  <a:close/>
                  <a:moveTo>
                    <a:pt x="6394" y="5466"/>
                  </a:moveTo>
                  <a:lnTo>
                    <a:pt x="6394" y="6633"/>
                  </a:lnTo>
                  <a:lnTo>
                    <a:pt x="6096" y="6633"/>
                  </a:lnTo>
                  <a:lnTo>
                    <a:pt x="6096" y="5466"/>
                  </a:lnTo>
                  <a:close/>
                  <a:moveTo>
                    <a:pt x="6953" y="8038"/>
                  </a:moveTo>
                  <a:cubicBezTo>
                    <a:pt x="7168" y="8038"/>
                    <a:pt x="7346" y="8216"/>
                    <a:pt x="7346" y="8443"/>
                  </a:cubicBezTo>
                  <a:cubicBezTo>
                    <a:pt x="7346" y="8669"/>
                    <a:pt x="7168" y="8847"/>
                    <a:pt x="6953" y="8847"/>
                  </a:cubicBezTo>
                  <a:lnTo>
                    <a:pt x="4584" y="8847"/>
                  </a:lnTo>
                  <a:lnTo>
                    <a:pt x="4584" y="8038"/>
                  </a:lnTo>
                  <a:close/>
                  <a:moveTo>
                    <a:pt x="6549" y="9193"/>
                  </a:moveTo>
                  <a:cubicBezTo>
                    <a:pt x="6537" y="9502"/>
                    <a:pt x="6275" y="9740"/>
                    <a:pt x="5965" y="9740"/>
                  </a:cubicBezTo>
                  <a:lnTo>
                    <a:pt x="4584" y="9740"/>
                  </a:lnTo>
                  <a:lnTo>
                    <a:pt x="4584" y="9193"/>
                  </a:lnTo>
                  <a:close/>
                  <a:moveTo>
                    <a:pt x="5882" y="10086"/>
                  </a:moveTo>
                  <a:lnTo>
                    <a:pt x="5882" y="10359"/>
                  </a:lnTo>
                  <a:lnTo>
                    <a:pt x="4584" y="10359"/>
                  </a:lnTo>
                  <a:lnTo>
                    <a:pt x="4584" y="10086"/>
                  </a:lnTo>
                  <a:close/>
                  <a:moveTo>
                    <a:pt x="4953" y="1"/>
                  </a:moveTo>
                  <a:cubicBezTo>
                    <a:pt x="4870" y="1"/>
                    <a:pt x="4787" y="72"/>
                    <a:pt x="4787" y="168"/>
                  </a:cubicBezTo>
                  <a:cubicBezTo>
                    <a:pt x="4787" y="263"/>
                    <a:pt x="4870" y="334"/>
                    <a:pt x="4953" y="334"/>
                  </a:cubicBezTo>
                  <a:lnTo>
                    <a:pt x="5144" y="334"/>
                  </a:lnTo>
                  <a:lnTo>
                    <a:pt x="5144" y="703"/>
                  </a:lnTo>
                  <a:lnTo>
                    <a:pt x="4953" y="703"/>
                  </a:lnTo>
                  <a:cubicBezTo>
                    <a:pt x="4870" y="703"/>
                    <a:pt x="4787" y="775"/>
                    <a:pt x="4787" y="870"/>
                  </a:cubicBezTo>
                  <a:lnTo>
                    <a:pt x="4787" y="1334"/>
                  </a:lnTo>
                  <a:lnTo>
                    <a:pt x="4370" y="1334"/>
                  </a:lnTo>
                  <a:cubicBezTo>
                    <a:pt x="3644" y="1334"/>
                    <a:pt x="2929" y="1513"/>
                    <a:pt x="2310" y="1846"/>
                  </a:cubicBezTo>
                  <a:cubicBezTo>
                    <a:pt x="2215" y="1894"/>
                    <a:pt x="2191" y="2001"/>
                    <a:pt x="2227" y="2073"/>
                  </a:cubicBezTo>
                  <a:cubicBezTo>
                    <a:pt x="2262" y="2132"/>
                    <a:pt x="2322" y="2168"/>
                    <a:pt x="2381" y="2168"/>
                  </a:cubicBezTo>
                  <a:cubicBezTo>
                    <a:pt x="2405" y="2168"/>
                    <a:pt x="2441" y="2168"/>
                    <a:pt x="2453" y="2144"/>
                  </a:cubicBezTo>
                  <a:cubicBezTo>
                    <a:pt x="3036" y="1835"/>
                    <a:pt x="3691" y="1668"/>
                    <a:pt x="4358" y="1668"/>
                  </a:cubicBezTo>
                  <a:lnTo>
                    <a:pt x="4775" y="1668"/>
                  </a:lnTo>
                  <a:lnTo>
                    <a:pt x="4775" y="3382"/>
                  </a:lnTo>
                  <a:lnTo>
                    <a:pt x="4358" y="3382"/>
                  </a:lnTo>
                  <a:cubicBezTo>
                    <a:pt x="3060" y="3382"/>
                    <a:pt x="2024" y="4430"/>
                    <a:pt x="2024" y="5716"/>
                  </a:cubicBezTo>
                  <a:cubicBezTo>
                    <a:pt x="2024" y="6954"/>
                    <a:pt x="2977" y="7966"/>
                    <a:pt x="4191" y="8038"/>
                  </a:cubicBezTo>
                  <a:lnTo>
                    <a:pt x="4191" y="9740"/>
                  </a:lnTo>
                  <a:cubicBezTo>
                    <a:pt x="2048" y="9645"/>
                    <a:pt x="346" y="7883"/>
                    <a:pt x="346" y="5716"/>
                  </a:cubicBezTo>
                  <a:cubicBezTo>
                    <a:pt x="346" y="4454"/>
                    <a:pt x="917" y="3299"/>
                    <a:pt x="1917" y="2525"/>
                  </a:cubicBezTo>
                  <a:cubicBezTo>
                    <a:pt x="1989" y="2466"/>
                    <a:pt x="2012" y="2358"/>
                    <a:pt x="1953" y="2287"/>
                  </a:cubicBezTo>
                  <a:cubicBezTo>
                    <a:pt x="1918" y="2238"/>
                    <a:pt x="1867" y="2214"/>
                    <a:pt x="1817" y="2214"/>
                  </a:cubicBezTo>
                  <a:cubicBezTo>
                    <a:pt x="1780" y="2214"/>
                    <a:pt x="1744" y="2226"/>
                    <a:pt x="1715" y="2251"/>
                  </a:cubicBezTo>
                  <a:cubicBezTo>
                    <a:pt x="1191" y="2656"/>
                    <a:pt x="762" y="3180"/>
                    <a:pt x="465" y="3751"/>
                  </a:cubicBezTo>
                  <a:cubicBezTo>
                    <a:pt x="143" y="4371"/>
                    <a:pt x="0" y="5037"/>
                    <a:pt x="0" y="5716"/>
                  </a:cubicBezTo>
                  <a:cubicBezTo>
                    <a:pt x="0" y="8073"/>
                    <a:pt x="1858" y="9990"/>
                    <a:pt x="4191" y="10086"/>
                  </a:cubicBezTo>
                  <a:lnTo>
                    <a:pt x="4191" y="10359"/>
                  </a:lnTo>
                  <a:lnTo>
                    <a:pt x="2036" y="10359"/>
                  </a:lnTo>
                  <a:cubicBezTo>
                    <a:pt x="1739" y="10359"/>
                    <a:pt x="1512" y="10598"/>
                    <a:pt x="1512" y="10883"/>
                  </a:cubicBezTo>
                  <a:cubicBezTo>
                    <a:pt x="1512" y="11181"/>
                    <a:pt x="1750" y="11407"/>
                    <a:pt x="2036" y="11407"/>
                  </a:cubicBezTo>
                  <a:lnTo>
                    <a:pt x="8263" y="11407"/>
                  </a:lnTo>
                  <a:cubicBezTo>
                    <a:pt x="8561" y="11407"/>
                    <a:pt x="8775" y="11169"/>
                    <a:pt x="8775" y="10883"/>
                  </a:cubicBezTo>
                  <a:cubicBezTo>
                    <a:pt x="8775" y="10598"/>
                    <a:pt x="8537" y="10359"/>
                    <a:pt x="8263" y="10359"/>
                  </a:cubicBezTo>
                  <a:lnTo>
                    <a:pt x="7465" y="10359"/>
                  </a:lnTo>
                  <a:cubicBezTo>
                    <a:pt x="7382" y="10359"/>
                    <a:pt x="7311" y="10443"/>
                    <a:pt x="7311" y="10526"/>
                  </a:cubicBezTo>
                  <a:cubicBezTo>
                    <a:pt x="7311" y="10621"/>
                    <a:pt x="7382" y="10693"/>
                    <a:pt x="7465" y="10693"/>
                  </a:cubicBezTo>
                  <a:lnTo>
                    <a:pt x="8263" y="10693"/>
                  </a:lnTo>
                  <a:cubicBezTo>
                    <a:pt x="8358" y="10693"/>
                    <a:pt x="8454" y="10776"/>
                    <a:pt x="8454" y="10883"/>
                  </a:cubicBezTo>
                  <a:cubicBezTo>
                    <a:pt x="8454" y="10990"/>
                    <a:pt x="8358" y="11074"/>
                    <a:pt x="8263" y="11074"/>
                  </a:cubicBezTo>
                  <a:lnTo>
                    <a:pt x="2084" y="11074"/>
                  </a:lnTo>
                  <a:cubicBezTo>
                    <a:pt x="1977" y="11074"/>
                    <a:pt x="1893" y="10990"/>
                    <a:pt x="1893" y="10883"/>
                  </a:cubicBezTo>
                  <a:cubicBezTo>
                    <a:pt x="1893" y="10776"/>
                    <a:pt x="1977" y="10693"/>
                    <a:pt x="2084" y="10693"/>
                  </a:cubicBezTo>
                  <a:lnTo>
                    <a:pt x="6787" y="10693"/>
                  </a:lnTo>
                  <a:cubicBezTo>
                    <a:pt x="6870" y="10693"/>
                    <a:pt x="6953" y="10621"/>
                    <a:pt x="6953" y="10526"/>
                  </a:cubicBezTo>
                  <a:cubicBezTo>
                    <a:pt x="6953" y="10443"/>
                    <a:pt x="6870" y="10359"/>
                    <a:pt x="6787" y="10359"/>
                  </a:cubicBezTo>
                  <a:lnTo>
                    <a:pt x="6203" y="10359"/>
                  </a:lnTo>
                  <a:lnTo>
                    <a:pt x="6203" y="10050"/>
                  </a:lnTo>
                  <a:cubicBezTo>
                    <a:pt x="6596" y="9943"/>
                    <a:pt x="6870" y="9609"/>
                    <a:pt x="6870" y="9193"/>
                  </a:cubicBezTo>
                  <a:lnTo>
                    <a:pt x="6930" y="9193"/>
                  </a:lnTo>
                  <a:cubicBezTo>
                    <a:pt x="7334" y="9193"/>
                    <a:pt x="7680" y="8859"/>
                    <a:pt x="7680" y="8443"/>
                  </a:cubicBezTo>
                  <a:cubicBezTo>
                    <a:pt x="7680" y="8038"/>
                    <a:pt x="7346" y="7704"/>
                    <a:pt x="6930" y="7704"/>
                  </a:cubicBezTo>
                  <a:lnTo>
                    <a:pt x="4406" y="7704"/>
                  </a:lnTo>
                  <a:cubicBezTo>
                    <a:pt x="3298" y="7704"/>
                    <a:pt x="2405" y="6811"/>
                    <a:pt x="2405" y="5704"/>
                  </a:cubicBezTo>
                  <a:cubicBezTo>
                    <a:pt x="2405" y="4609"/>
                    <a:pt x="3298" y="3716"/>
                    <a:pt x="4406" y="3716"/>
                  </a:cubicBezTo>
                  <a:lnTo>
                    <a:pt x="4822" y="3716"/>
                  </a:lnTo>
                  <a:lnTo>
                    <a:pt x="4822" y="5287"/>
                  </a:lnTo>
                  <a:cubicBezTo>
                    <a:pt x="4822" y="5383"/>
                    <a:pt x="4894" y="5454"/>
                    <a:pt x="4989" y="5454"/>
                  </a:cubicBezTo>
                  <a:lnTo>
                    <a:pt x="5108" y="5454"/>
                  </a:lnTo>
                  <a:lnTo>
                    <a:pt x="5108" y="6180"/>
                  </a:lnTo>
                  <a:cubicBezTo>
                    <a:pt x="5108" y="6276"/>
                    <a:pt x="5179" y="6347"/>
                    <a:pt x="5263" y="6347"/>
                  </a:cubicBezTo>
                  <a:lnTo>
                    <a:pt x="5727" y="6347"/>
                  </a:lnTo>
                  <a:lnTo>
                    <a:pt x="5727" y="6788"/>
                  </a:lnTo>
                  <a:cubicBezTo>
                    <a:pt x="5727" y="6883"/>
                    <a:pt x="5799" y="6954"/>
                    <a:pt x="5894" y="6954"/>
                  </a:cubicBezTo>
                  <a:lnTo>
                    <a:pt x="6537" y="6954"/>
                  </a:lnTo>
                  <a:cubicBezTo>
                    <a:pt x="6620" y="6954"/>
                    <a:pt x="6692" y="6883"/>
                    <a:pt x="6692" y="6788"/>
                  </a:cubicBezTo>
                  <a:lnTo>
                    <a:pt x="6692" y="5454"/>
                  </a:lnTo>
                  <a:lnTo>
                    <a:pt x="6811" y="5454"/>
                  </a:lnTo>
                  <a:cubicBezTo>
                    <a:pt x="6906" y="5454"/>
                    <a:pt x="6977" y="5383"/>
                    <a:pt x="6977" y="5287"/>
                  </a:cubicBezTo>
                  <a:lnTo>
                    <a:pt x="6977" y="870"/>
                  </a:lnTo>
                  <a:cubicBezTo>
                    <a:pt x="6977" y="775"/>
                    <a:pt x="6906" y="703"/>
                    <a:pt x="6811" y="703"/>
                  </a:cubicBezTo>
                  <a:lnTo>
                    <a:pt x="6620" y="703"/>
                  </a:lnTo>
                  <a:lnTo>
                    <a:pt x="6620" y="334"/>
                  </a:lnTo>
                  <a:lnTo>
                    <a:pt x="6811" y="334"/>
                  </a:lnTo>
                  <a:cubicBezTo>
                    <a:pt x="6906" y="334"/>
                    <a:pt x="6977" y="263"/>
                    <a:pt x="6977" y="168"/>
                  </a:cubicBezTo>
                  <a:cubicBezTo>
                    <a:pt x="6977" y="72"/>
                    <a:pt x="6906" y="1"/>
                    <a:pt x="681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46"/>
            <p:cNvSpPr/>
            <p:nvPr/>
          </p:nvSpPr>
          <p:spPr>
            <a:xfrm>
              <a:off x="4102009" y="3418680"/>
              <a:ext cx="36824" cy="37175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72" y="345"/>
                  </a:moveTo>
                  <a:cubicBezTo>
                    <a:pt x="715" y="345"/>
                    <a:pt x="810" y="452"/>
                    <a:pt x="810" y="583"/>
                  </a:cubicBezTo>
                  <a:cubicBezTo>
                    <a:pt x="810" y="714"/>
                    <a:pt x="715" y="822"/>
                    <a:pt x="572" y="822"/>
                  </a:cubicBezTo>
                  <a:cubicBezTo>
                    <a:pt x="441" y="822"/>
                    <a:pt x="334" y="714"/>
                    <a:pt x="334" y="583"/>
                  </a:cubicBezTo>
                  <a:cubicBezTo>
                    <a:pt x="334" y="452"/>
                    <a:pt x="441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62"/>
                    <a:pt x="1" y="583"/>
                  </a:cubicBezTo>
                  <a:cubicBezTo>
                    <a:pt x="1" y="893"/>
                    <a:pt x="251" y="1167"/>
                    <a:pt x="572" y="1167"/>
                  </a:cubicBezTo>
                  <a:cubicBezTo>
                    <a:pt x="894" y="1167"/>
                    <a:pt x="1156" y="893"/>
                    <a:pt x="1156" y="583"/>
                  </a:cubicBezTo>
                  <a:cubicBezTo>
                    <a:pt x="1156" y="274"/>
                    <a:pt x="906" y="0"/>
                    <a:pt x="5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46"/>
            <p:cNvSpPr/>
            <p:nvPr/>
          </p:nvSpPr>
          <p:spPr>
            <a:xfrm>
              <a:off x="4083820" y="3615129"/>
              <a:ext cx="37175" cy="36824"/>
            </a:xfrm>
            <a:custGeom>
              <a:avLst/>
              <a:gdLst/>
              <a:ahLst/>
              <a:cxnLst/>
              <a:rect l="l" t="t" r="r" b="b"/>
              <a:pathLst>
                <a:path w="1167" h="1156" extrusionOk="0">
                  <a:moveTo>
                    <a:pt x="584" y="346"/>
                  </a:moveTo>
                  <a:cubicBezTo>
                    <a:pt x="715" y="346"/>
                    <a:pt x="822" y="441"/>
                    <a:pt x="822" y="584"/>
                  </a:cubicBezTo>
                  <a:cubicBezTo>
                    <a:pt x="822" y="715"/>
                    <a:pt x="715" y="822"/>
                    <a:pt x="584" y="822"/>
                  </a:cubicBezTo>
                  <a:cubicBezTo>
                    <a:pt x="453" y="822"/>
                    <a:pt x="345" y="715"/>
                    <a:pt x="345" y="584"/>
                  </a:cubicBezTo>
                  <a:cubicBezTo>
                    <a:pt x="345" y="441"/>
                    <a:pt x="453" y="346"/>
                    <a:pt x="584" y="346"/>
                  </a:cubicBezTo>
                  <a:close/>
                  <a:moveTo>
                    <a:pt x="584" y="0"/>
                  </a:moveTo>
                  <a:cubicBezTo>
                    <a:pt x="274" y="0"/>
                    <a:pt x="0" y="251"/>
                    <a:pt x="0" y="584"/>
                  </a:cubicBezTo>
                  <a:cubicBezTo>
                    <a:pt x="0" y="905"/>
                    <a:pt x="250" y="1155"/>
                    <a:pt x="584" y="1155"/>
                  </a:cubicBezTo>
                  <a:cubicBezTo>
                    <a:pt x="905" y="1155"/>
                    <a:pt x="1167" y="893"/>
                    <a:pt x="1167" y="584"/>
                  </a:cubicBezTo>
                  <a:cubicBezTo>
                    <a:pt x="1167" y="262"/>
                    <a:pt x="905" y="0"/>
                    <a:pt x="5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" name="Google Shape;252;p46"/>
          <p:cNvGrpSpPr/>
          <p:nvPr/>
        </p:nvGrpSpPr>
        <p:grpSpPr>
          <a:xfrm>
            <a:off x="1860614" y="2015956"/>
            <a:ext cx="442673" cy="426992"/>
            <a:chOff x="1284212" y="1963766"/>
            <a:chExt cx="379489" cy="366046"/>
          </a:xfrm>
        </p:grpSpPr>
        <p:sp>
          <p:nvSpPr>
            <p:cNvPr id="253" name="Google Shape;253;p46"/>
            <p:cNvSpPr/>
            <p:nvPr/>
          </p:nvSpPr>
          <p:spPr>
            <a:xfrm>
              <a:off x="1436861" y="2112975"/>
              <a:ext cx="69444" cy="68902"/>
            </a:xfrm>
            <a:custGeom>
              <a:avLst/>
              <a:gdLst/>
              <a:ahLst/>
              <a:cxnLst/>
              <a:rect l="l" t="t" r="r" b="b"/>
              <a:pathLst>
                <a:path w="2180" h="2163" extrusionOk="0">
                  <a:moveTo>
                    <a:pt x="1086" y="1"/>
                  </a:moveTo>
                  <a:cubicBezTo>
                    <a:pt x="526" y="1"/>
                    <a:pt x="0" y="443"/>
                    <a:pt x="0" y="1079"/>
                  </a:cubicBezTo>
                  <a:cubicBezTo>
                    <a:pt x="0" y="1675"/>
                    <a:pt x="501" y="2163"/>
                    <a:pt x="1096" y="2163"/>
                  </a:cubicBezTo>
                  <a:cubicBezTo>
                    <a:pt x="1703" y="2163"/>
                    <a:pt x="2179" y="1675"/>
                    <a:pt x="2179" y="1079"/>
                  </a:cubicBezTo>
                  <a:cubicBezTo>
                    <a:pt x="2144" y="1020"/>
                    <a:pt x="2144" y="960"/>
                    <a:pt x="2132" y="889"/>
                  </a:cubicBezTo>
                  <a:cubicBezTo>
                    <a:pt x="2121" y="802"/>
                    <a:pt x="2040" y="744"/>
                    <a:pt x="1963" y="744"/>
                  </a:cubicBezTo>
                  <a:cubicBezTo>
                    <a:pt x="1955" y="744"/>
                    <a:pt x="1948" y="745"/>
                    <a:pt x="1941" y="746"/>
                  </a:cubicBezTo>
                  <a:cubicBezTo>
                    <a:pt x="1846" y="770"/>
                    <a:pt x="1786" y="853"/>
                    <a:pt x="1810" y="948"/>
                  </a:cubicBezTo>
                  <a:cubicBezTo>
                    <a:pt x="1883" y="1428"/>
                    <a:pt x="1488" y="1811"/>
                    <a:pt x="1059" y="1811"/>
                  </a:cubicBezTo>
                  <a:cubicBezTo>
                    <a:pt x="923" y="1811"/>
                    <a:pt x="784" y="1772"/>
                    <a:pt x="655" y="1687"/>
                  </a:cubicBezTo>
                  <a:cubicBezTo>
                    <a:pt x="48" y="1282"/>
                    <a:pt x="346" y="329"/>
                    <a:pt x="1072" y="329"/>
                  </a:cubicBezTo>
                  <a:cubicBezTo>
                    <a:pt x="1239" y="329"/>
                    <a:pt x="1405" y="389"/>
                    <a:pt x="1536" y="496"/>
                  </a:cubicBezTo>
                  <a:cubicBezTo>
                    <a:pt x="1567" y="522"/>
                    <a:pt x="1605" y="534"/>
                    <a:pt x="1642" y="534"/>
                  </a:cubicBezTo>
                  <a:cubicBezTo>
                    <a:pt x="1692" y="534"/>
                    <a:pt x="1741" y="513"/>
                    <a:pt x="1774" y="472"/>
                  </a:cubicBezTo>
                  <a:cubicBezTo>
                    <a:pt x="1834" y="389"/>
                    <a:pt x="1822" y="294"/>
                    <a:pt x="1751" y="234"/>
                  </a:cubicBezTo>
                  <a:cubicBezTo>
                    <a:pt x="1545" y="73"/>
                    <a:pt x="1313" y="1"/>
                    <a:pt x="10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46"/>
            <p:cNvSpPr/>
            <p:nvPr/>
          </p:nvSpPr>
          <p:spPr>
            <a:xfrm>
              <a:off x="1284212" y="1963766"/>
              <a:ext cx="379489" cy="366046"/>
            </a:xfrm>
            <a:custGeom>
              <a:avLst/>
              <a:gdLst/>
              <a:ahLst/>
              <a:cxnLst/>
              <a:rect l="l" t="t" r="r" b="b"/>
              <a:pathLst>
                <a:path w="11913" h="11491" extrusionOk="0">
                  <a:moveTo>
                    <a:pt x="1031" y="2185"/>
                  </a:moveTo>
                  <a:cubicBezTo>
                    <a:pt x="1151" y="2185"/>
                    <a:pt x="1275" y="2224"/>
                    <a:pt x="1387" y="2311"/>
                  </a:cubicBezTo>
                  <a:cubicBezTo>
                    <a:pt x="1625" y="2489"/>
                    <a:pt x="1673" y="2834"/>
                    <a:pt x="1506" y="3084"/>
                  </a:cubicBezTo>
                  <a:cubicBezTo>
                    <a:pt x="1389" y="3256"/>
                    <a:pt x="1207" y="3337"/>
                    <a:pt x="1026" y="3337"/>
                  </a:cubicBezTo>
                  <a:cubicBezTo>
                    <a:pt x="767" y="3337"/>
                    <a:pt x="510" y="3171"/>
                    <a:pt x="447" y="2870"/>
                  </a:cubicBezTo>
                  <a:cubicBezTo>
                    <a:pt x="376" y="2492"/>
                    <a:pt x="689" y="2185"/>
                    <a:pt x="1031" y="2185"/>
                  </a:cubicBezTo>
                  <a:close/>
                  <a:moveTo>
                    <a:pt x="4269" y="3025"/>
                  </a:moveTo>
                  <a:cubicBezTo>
                    <a:pt x="4364" y="3073"/>
                    <a:pt x="5435" y="3680"/>
                    <a:pt x="5519" y="3739"/>
                  </a:cubicBezTo>
                  <a:lnTo>
                    <a:pt x="4269" y="4454"/>
                  </a:lnTo>
                  <a:lnTo>
                    <a:pt x="4269" y="3025"/>
                  </a:lnTo>
                  <a:close/>
                  <a:moveTo>
                    <a:pt x="7448" y="3025"/>
                  </a:moveTo>
                  <a:lnTo>
                    <a:pt x="7448" y="4454"/>
                  </a:lnTo>
                  <a:lnTo>
                    <a:pt x="6197" y="3739"/>
                  </a:lnTo>
                  <a:lnTo>
                    <a:pt x="7448" y="3025"/>
                  </a:lnTo>
                  <a:close/>
                  <a:moveTo>
                    <a:pt x="2550" y="2268"/>
                  </a:moveTo>
                  <a:cubicBezTo>
                    <a:pt x="2817" y="2268"/>
                    <a:pt x="3085" y="2336"/>
                    <a:pt x="3328" y="2477"/>
                  </a:cubicBezTo>
                  <a:cubicBezTo>
                    <a:pt x="3697" y="2692"/>
                    <a:pt x="3566" y="2608"/>
                    <a:pt x="3935" y="2811"/>
                  </a:cubicBezTo>
                  <a:lnTo>
                    <a:pt x="3935" y="4644"/>
                  </a:lnTo>
                  <a:lnTo>
                    <a:pt x="2328" y="5573"/>
                  </a:lnTo>
                  <a:lnTo>
                    <a:pt x="1744" y="5240"/>
                  </a:lnTo>
                  <a:cubicBezTo>
                    <a:pt x="1375" y="5037"/>
                    <a:pt x="1125" y="4692"/>
                    <a:pt x="1006" y="4275"/>
                  </a:cubicBezTo>
                  <a:cubicBezTo>
                    <a:pt x="947" y="4085"/>
                    <a:pt x="923" y="3870"/>
                    <a:pt x="959" y="3680"/>
                  </a:cubicBezTo>
                  <a:lnTo>
                    <a:pt x="959" y="3680"/>
                  </a:lnTo>
                  <a:cubicBezTo>
                    <a:pt x="981" y="3681"/>
                    <a:pt x="1003" y="3682"/>
                    <a:pt x="1025" y="3682"/>
                  </a:cubicBezTo>
                  <a:cubicBezTo>
                    <a:pt x="1659" y="3682"/>
                    <a:pt x="2129" y="3028"/>
                    <a:pt x="1875" y="2418"/>
                  </a:cubicBezTo>
                  <a:cubicBezTo>
                    <a:pt x="2090" y="2319"/>
                    <a:pt x="2320" y="2268"/>
                    <a:pt x="2550" y="2268"/>
                  </a:cubicBezTo>
                  <a:close/>
                  <a:moveTo>
                    <a:pt x="9186" y="2275"/>
                  </a:moveTo>
                  <a:cubicBezTo>
                    <a:pt x="10067" y="2275"/>
                    <a:pt x="10781" y="2977"/>
                    <a:pt x="10781" y="3858"/>
                  </a:cubicBezTo>
                  <a:cubicBezTo>
                    <a:pt x="10781" y="4418"/>
                    <a:pt x="10460" y="4954"/>
                    <a:pt x="9972" y="5240"/>
                  </a:cubicBezTo>
                  <a:lnTo>
                    <a:pt x="9400" y="5573"/>
                  </a:lnTo>
                  <a:cubicBezTo>
                    <a:pt x="9186" y="5454"/>
                    <a:pt x="7983" y="4751"/>
                    <a:pt x="7793" y="4644"/>
                  </a:cubicBezTo>
                  <a:lnTo>
                    <a:pt x="7793" y="2834"/>
                  </a:lnTo>
                  <a:cubicBezTo>
                    <a:pt x="8245" y="2596"/>
                    <a:pt x="8567" y="2275"/>
                    <a:pt x="9186" y="2275"/>
                  </a:cubicBezTo>
                  <a:close/>
                  <a:moveTo>
                    <a:pt x="3935" y="5013"/>
                  </a:moveTo>
                  <a:lnTo>
                    <a:pt x="3935" y="6478"/>
                  </a:lnTo>
                  <a:lnTo>
                    <a:pt x="2673" y="5751"/>
                  </a:lnTo>
                  <a:lnTo>
                    <a:pt x="3935" y="5013"/>
                  </a:lnTo>
                  <a:close/>
                  <a:moveTo>
                    <a:pt x="7793" y="5037"/>
                  </a:moveTo>
                  <a:cubicBezTo>
                    <a:pt x="7948" y="5120"/>
                    <a:pt x="8900" y="5668"/>
                    <a:pt x="9055" y="5763"/>
                  </a:cubicBezTo>
                  <a:lnTo>
                    <a:pt x="7793" y="6490"/>
                  </a:lnTo>
                  <a:lnTo>
                    <a:pt x="7793" y="5037"/>
                  </a:lnTo>
                  <a:close/>
                  <a:moveTo>
                    <a:pt x="5852" y="3918"/>
                  </a:moveTo>
                  <a:lnTo>
                    <a:pt x="7448" y="4823"/>
                  </a:lnTo>
                  <a:lnTo>
                    <a:pt x="7448" y="6668"/>
                  </a:lnTo>
                  <a:lnTo>
                    <a:pt x="5852" y="7573"/>
                  </a:lnTo>
                  <a:lnTo>
                    <a:pt x="4257" y="6668"/>
                  </a:lnTo>
                  <a:lnTo>
                    <a:pt x="4257" y="4823"/>
                  </a:lnTo>
                  <a:lnTo>
                    <a:pt x="5852" y="3918"/>
                  </a:lnTo>
                  <a:close/>
                  <a:moveTo>
                    <a:pt x="7448" y="7061"/>
                  </a:moveTo>
                  <a:lnTo>
                    <a:pt x="7448" y="8490"/>
                  </a:lnTo>
                  <a:cubicBezTo>
                    <a:pt x="7352" y="8442"/>
                    <a:pt x="6281" y="7835"/>
                    <a:pt x="6197" y="7776"/>
                  </a:cubicBezTo>
                  <a:lnTo>
                    <a:pt x="7448" y="7061"/>
                  </a:lnTo>
                  <a:close/>
                  <a:moveTo>
                    <a:pt x="4269" y="7073"/>
                  </a:moveTo>
                  <a:lnTo>
                    <a:pt x="5519" y="7787"/>
                  </a:lnTo>
                  <a:lnTo>
                    <a:pt x="4269" y="8502"/>
                  </a:lnTo>
                  <a:lnTo>
                    <a:pt x="4269" y="7073"/>
                  </a:lnTo>
                  <a:close/>
                  <a:moveTo>
                    <a:pt x="9376" y="5954"/>
                  </a:moveTo>
                  <a:lnTo>
                    <a:pt x="9960" y="6287"/>
                  </a:lnTo>
                  <a:cubicBezTo>
                    <a:pt x="10329" y="6490"/>
                    <a:pt x="10579" y="6835"/>
                    <a:pt x="10710" y="7252"/>
                  </a:cubicBezTo>
                  <a:cubicBezTo>
                    <a:pt x="10746" y="7430"/>
                    <a:pt x="10757" y="7609"/>
                    <a:pt x="10757" y="7787"/>
                  </a:cubicBezTo>
                  <a:cubicBezTo>
                    <a:pt x="10736" y="7786"/>
                    <a:pt x="10714" y="7785"/>
                    <a:pt x="10693" y="7785"/>
                  </a:cubicBezTo>
                  <a:cubicBezTo>
                    <a:pt x="10049" y="7785"/>
                    <a:pt x="9612" y="8474"/>
                    <a:pt x="9888" y="9085"/>
                  </a:cubicBezTo>
                  <a:cubicBezTo>
                    <a:pt x="9662" y="9190"/>
                    <a:pt x="9412" y="9249"/>
                    <a:pt x="9161" y="9249"/>
                  </a:cubicBezTo>
                  <a:cubicBezTo>
                    <a:pt x="8898" y="9249"/>
                    <a:pt x="8632" y="9184"/>
                    <a:pt x="8388" y="9038"/>
                  </a:cubicBezTo>
                  <a:cubicBezTo>
                    <a:pt x="8007" y="8811"/>
                    <a:pt x="8138" y="8907"/>
                    <a:pt x="7769" y="8692"/>
                  </a:cubicBezTo>
                  <a:lnTo>
                    <a:pt x="7769" y="6883"/>
                  </a:lnTo>
                  <a:lnTo>
                    <a:pt x="9376" y="5954"/>
                  </a:lnTo>
                  <a:close/>
                  <a:moveTo>
                    <a:pt x="10731" y="8111"/>
                  </a:moveTo>
                  <a:cubicBezTo>
                    <a:pt x="10841" y="8111"/>
                    <a:pt x="10950" y="8142"/>
                    <a:pt x="11043" y="8204"/>
                  </a:cubicBezTo>
                  <a:cubicBezTo>
                    <a:pt x="11484" y="8502"/>
                    <a:pt x="11329" y="9157"/>
                    <a:pt x="10841" y="9264"/>
                  </a:cubicBezTo>
                  <a:cubicBezTo>
                    <a:pt x="10802" y="9271"/>
                    <a:pt x="10764" y="9275"/>
                    <a:pt x="10726" y="9275"/>
                  </a:cubicBezTo>
                  <a:cubicBezTo>
                    <a:pt x="10276" y="9275"/>
                    <a:pt x="9982" y="8767"/>
                    <a:pt x="10246" y="8371"/>
                  </a:cubicBezTo>
                  <a:cubicBezTo>
                    <a:pt x="10358" y="8199"/>
                    <a:pt x="10545" y="8111"/>
                    <a:pt x="10731" y="8111"/>
                  </a:cubicBezTo>
                  <a:close/>
                  <a:moveTo>
                    <a:pt x="5852" y="7978"/>
                  </a:moveTo>
                  <a:cubicBezTo>
                    <a:pt x="6043" y="8097"/>
                    <a:pt x="7233" y="8764"/>
                    <a:pt x="7448" y="8883"/>
                  </a:cubicBezTo>
                  <a:lnTo>
                    <a:pt x="7448" y="9585"/>
                  </a:lnTo>
                  <a:cubicBezTo>
                    <a:pt x="7448" y="10466"/>
                    <a:pt x="6733" y="11181"/>
                    <a:pt x="5852" y="11181"/>
                  </a:cubicBezTo>
                  <a:cubicBezTo>
                    <a:pt x="4971" y="11181"/>
                    <a:pt x="4257" y="10466"/>
                    <a:pt x="4257" y="9585"/>
                  </a:cubicBezTo>
                  <a:lnTo>
                    <a:pt x="4257" y="8883"/>
                  </a:lnTo>
                  <a:lnTo>
                    <a:pt x="5852" y="7978"/>
                  </a:lnTo>
                  <a:close/>
                  <a:moveTo>
                    <a:pt x="5852" y="1"/>
                  </a:moveTo>
                  <a:cubicBezTo>
                    <a:pt x="4792" y="1"/>
                    <a:pt x="3935" y="870"/>
                    <a:pt x="3935" y="1918"/>
                  </a:cubicBezTo>
                  <a:lnTo>
                    <a:pt x="3935" y="2430"/>
                  </a:lnTo>
                  <a:cubicBezTo>
                    <a:pt x="3649" y="2263"/>
                    <a:pt x="3757" y="2322"/>
                    <a:pt x="3483" y="2180"/>
                  </a:cubicBezTo>
                  <a:cubicBezTo>
                    <a:pt x="3183" y="2005"/>
                    <a:pt x="2854" y="1922"/>
                    <a:pt x="2529" y="1922"/>
                  </a:cubicBezTo>
                  <a:cubicBezTo>
                    <a:pt x="2235" y="1922"/>
                    <a:pt x="1945" y="1990"/>
                    <a:pt x="1685" y="2120"/>
                  </a:cubicBezTo>
                  <a:cubicBezTo>
                    <a:pt x="1491" y="1915"/>
                    <a:pt x="1256" y="1827"/>
                    <a:pt x="1027" y="1827"/>
                  </a:cubicBezTo>
                  <a:cubicBezTo>
                    <a:pt x="497" y="1827"/>
                    <a:pt x="0" y="2303"/>
                    <a:pt x="125" y="2918"/>
                  </a:cubicBezTo>
                  <a:cubicBezTo>
                    <a:pt x="185" y="3215"/>
                    <a:pt x="375" y="3454"/>
                    <a:pt x="625" y="3573"/>
                  </a:cubicBezTo>
                  <a:cubicBezTo>
                    <a:pt x="530" y="4335"/>
                    <a:pt x="887" y="5109"/>
                    <a:pt x="1578" y="5501"/>
                  </a:cubicBezTo>
                  <a:cubicBezTo>
                    <a:pt x="1816" y="5644"/>
                    <a:pt x="1744" y="5597"/>
                    <a:pt x="1983" y="5728"/>
                  </a:cubicBezTo>
                  <a:lnTo>
                    <a:pt x="1578" y="5954"/>
                  </a:lnTo>
                  <a:cubicBezTo>
                    <a:pt x="982" y="6299"/>
                    <a:pt x="613" y="6942"/>
                    <a:pt x="613" y="7633"/>
                  </a:cubicBezTo>
                  <a:cubicBezTo>
                    <a:pt x="613" y="8633"/>
                    <a:pt x="1375" y="9466"/>
                    <a:pt x="2375" y="9538"/>
                  </a:cubicBezTo>
                  <a:lnTo>
                    <a:pt x="2387" y="9538"/>
                  </a:lnTo>
                  <a:cubicBezTo>
                    <a:pt x="2471" y="9538"/>
                    <a:pt x="2554" y="9478"/>
                    <a:pt x="2554" y="9395"/>
                  </a:cubicBezTo>
                  <a:cubicBezTo>
                    <a:pt x="2566" y="9300"/>
                    <a:pt x="2495" y="9216"/>
                    <a:pt x="2399" y="9216"/>
                  </a:cubicBezTo>
                  <a:cubicBezTo>
                    <a:pt x="1578" y="9145"/>
                    <a:pt x="959" y="8454"/>
                    <a:pt x="959" y="7633"/>
                  </a:cubicBezTo>
                  <a:cubicBezTo>
                    <a:pt x="959" y="7073"/>
                    <a:pt x="1268" y="6537"/>
                    <a:pt x="1756" y="6252"/>
                  </a:cubicBezTo>
                  <a:lnTo>
                    <a:pt x="2340" y="5918"/>
                  </a:lnTo>
                  <a:lnTo>
                    <a:pt x="3947" y="6847"/>
                  </a:lnTo>
                  <a:lnTo>
                    <a:pt x="3947" y="8657"/>
                  </a:lnTo>
                  <a:cubicBezTo>
                    <a:pt x="3411" y="8954"/>
                    <a:pt x="3280" y="9061"/>
                    <a:pt x="3030" y="9157"/>
                  </a:cubicBezTo>
                  <a:cubicBezTo>
                    <a:pt x="2935" y="9180"/>
                    <a:pt x="2887" y="9276"/>
                    <a:pt x="2911" y="9359"/>
                  </a:cubicBezTo>
                  <a:cubicBezTo>
                    <a:pt x="2932" y="9443"/>
                    <a:pt x="3008" y="9480"/>
                    <a:pt x="3082" y="9480"/>
                  </a:cubicBezTo>
                  <a:cubicBezTo>
                    <a:pt x="3093" y="9480"/>
                    <a:pt x="3103" y="9480"/>
                    <a:pt x="3114" y="9478"/>
                  </a:cubicBezTo>
                  <a:cubicBezTo>
                    <a:pt x="3423" y="9395"/>
                    <a:pt x="3578" y="9252"/>
                    <a:pt x="3947" y="9061"/>
                  </a:cubicBezTo>
                  <a:lnTo>
                    <a:pt x="3947" y="9573"/>
                  </a:lnTo>
                  <a:cubicBezTo>
                    <a:pt x="3947" y="10621"/>
                    <a:pt x="4816" y="11490"/>
                    <a:pt x="5864" y="11490"/>
                  </a:cubicBezTo>
                  <a:cubicBezTo>
                    <a:pt x="6924" y="11490"/>
                    <a:pt x="7793" y="10621"/>
                    <a:pt x="7793" y="9573"/>
                  </a:cubicBezTo>
                  <a:lnTo>
                    <a:pt x="7793" y="9085"/>
                  </a:lnTo>
                  <a:cubicBezTo>
                    <a:pt x="8269" y="9347"/>
                    <a:pt x="8591" y="9585"/>
                    <a:pt x="9186" y="9585"/>
                  </a:cubicBezTo>
                  <a:cubicBezTo>
                    <a:pt x="9495" y="9585"/>
                    <a:pt x="9829" y="9514"/>
                    <a:pt x="10115" y="9359"/>
                  </a:cubicBezTo>
                  <a:cubicBezTo>
                    <a:pt x="10277" y="9521"/>
                    <a:pt x="10500" y="9615"/>
                    <a:pt x="10736" y="9615"/>
                  </a:cubicBezTo>
                  <a:cubicBezTo>
                    <a:pt x="10794" y="9615"/>
                    <a:pt x="10853" y="9609"/>
                    <a:pt x="10912" y="9597"/>
                  </a:cubicBezTo>
                  <a:cubicBezTo>
                    <a:pt x="11781" y="9419"/>
                    <a:pt x="11912" y="8216"/>
                    <a:pt x="11091" y="7847"/>
                  </a:cubicBezTo>
                  <a:cubicBezTo>
                    <a:pt x="11162" y="7121"/>
                    <a:pt x="10805" y="6371"/>
                    <a:pt x="10138" y="5990"/>
                  </a:cubicBezTo>
                  <a:cubicBezTo>
                    <a:pt x="9900" y="5847"/>
                    <a:pt x="9972" y="5894"/>
                    <a:pt x="9734" y="5763"/>
                  </a:cubicBezTo>
                  <a:lnTo>
                    <a:pt x="10138" y="5537"/>
                  </a:lnTo>
                  <a:cubicBezTo>
                    <a:pt x="11067" y="5013"/>
                    <a:pt x="11377" y="3823"/>
                    <a:pt x="10853" y="2906"/>
                  </a:cubicBezTo>
                  <a:cubicBezTo>
                    <a:pt x="10507" y="2311"/>
                    <a:pt x="9876" y="1941"/>
                    <a:pt x="9174" y="1941"/>
                  </a:cubicBezTo>
                  <a:cubicBezTo>
                    <a:pt x="8471" y="1941"/>
                    <a:pt x="8067" y="2311"/>
                    <a:pt x="7769" y="2442"/>
                  </a:cubicBezTo>
                  <a:cubicBezTo>
                    <a:pt x="7757" y="2025"/>
                    <a:pt x="7805" y="1834"/>
                    <a:pt x="7733" y="1525"/>
                  </a:cubicBezTo>
                  <a:cubicBezTo>
                    <a:pt x="7711" y="1438"/>
                    <a:pt x="7640" y="1380"/>
                    <a:pt x="7546" y="1380"/>
                  </a:cubicBezTo>
                  <a:cubicBezTo>
                    <a:pt x="7537" y="1380"/>
                    <a:pt x="7528" y="1381"/>
                    <a:pt x="7519" y="1382"/>
                  </a:cubicBezTo>
                  <a:cubicBezTo>
                    <a:pt x="7436" y="1406"/>
                    <a:pt x="7376" y="1489"/>
                    <a:pt x="7388" y="1596"/>
                  </a:cubicBezTo>
                  <a:cubicBezTo>
                    <a:pt x="7448" y="1858"/>
                    <a:pt x="7412" y="2013"/>
                    <a:pt x="7436" y="2632"/>
                  </a:cubicBezTo>
                  <a:lnTo>
                    <a:pt x="5840" y="3549"/>
                  </a:lnTo>
                  <a:lnTo>
                    <a:pt x="4245" y="2632"/>
                  </a:lnTo>
                  <a:lnTo>
                    <a:pt x="4245" y="1941"/>
                  </a:lnTo>
                  <a:cubicBezTo>
                    <a:pt x="4245" y="1060"/>
                    <a:pt x="4959" y="346"/>
                    <a:pt x="5840" y="346"/>
                  </a:cubicBezTo>
                  <a:cubicBezTo>
                    <a:pt x="6364" y="346"/>
                    <a:pt x="6840" y="596"/>
                    <a:pt x="7150" y="1025"/>
                  </a:cubicBezTo>
                  <a:cubicBezTo>
                    <a:pt x="7186" y="1076"/>
                    <a:pt x="7241" y="1100"/>
                    <a:pt x="7294" y="1100"/>
                  </a:cubicBezTo>
                  <a:cubicBezTo>
                    <a:pt x="7328" y="1100"/>
                    <a:pt x="7360" y="1091"/>
                    <a:pt x="7388" y="1072"/>
                  </a:cubicBezTo>
                  <a:cubicBezTo>
                    <a:pt x="7459" y="1013"/>
                    <a:pt x="7471" y="906"/>
                    <a:pt x="7436" y="834"/>
                  </a:cubicBezTo>
                  <a:cubicBezTo>
                    <a:pt x="7078" y="310"/>
                    <a:pt x="6483" y="1"/>
                    <a:pt x="58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Text 10">
            <a:extLst>
              <a:ext uri="{FF2B5EF4-FFF2-40B4-BE49-F238E27FC236}">
                <a16:creationId xmlns:a16="http://schemas.microsoft.com/office/drawing/2014/main" id="{83554973-CE4B-34F1-3CB5-BEA298FFB2C3}"/>
              </a:ext>
            </a:extLst>
          </p:cNvPr>
          <p:cNvSpPr/>
          <p:nvPr/>
        </p:nvSpPr>
        <p:spPr>
          <a:xfrm>
            <a:off x="938500" y="1512350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b="1" dirty="0">
                <a:solidFill>
                  <a:schemeClr val="tx2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Модель</a:t>
            </a:r>
            <a:endParaRPr lang="en-US" b="1" dirty="0">
              <a:solidFill>
                <a:schemeClr val="tx2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2" name="Text 11">
            <a:extLst>
              <a:ext uri="{FF2B5EF4-FFF2-40B4-BE49-F238E27FC236}">
                <a16:creationId xmlns:a16="http://schemas.microsoft.com/office/drawing/2014/main" id="{A64317F8-80EB-392B-8D2A-DB9B07E23BCB}"/>
              </a:ext>
            </a:extLst>
          </p:cNvPr>
          <p:cNvSpPr/>
          <p:nvPr/>
        </p:nvSpPr>
        <p:spPr>
          <a:xfrm>
            <a:off x="5908233" y="1512350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b="1" dirty="0">
                <a:solidFill>
                  <a:schemeClr val="tx2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Точность, %</a:t>
            </a:r>
            <a:endParaRPr lang="en-US" b="1" dirty="0">
              <a:solidFill>
                <a:schemeClr val="tx2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3" name="Text 13">
            <a:extLst>
              <a:ext uri="{FF2B5EF4-FFF2-40B4-BE49-F238E27FC236}">
                <a16:creationId xmlns:a16="http://schemas.microsoft.com/office/drawing/2014/main" id="{C6B2C645-0AC1-CC51-4950-1DA4DB986748}"/>
              </a:ext>
            </a:extLst>
          </p:cNvPr>
          <p:cNvSpPr/>
          <p:nvPr/>
        </p:nvSpPr>
        <p:spPr>
          <a:xfrm>
            <a:off x="938500" y="2001994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Базовая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 логистическая регрессия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4" name="Text 14">
            <a:extLst>
              <a:ext uri="{FF2B5EF4-FFF2-40B4-BE49-F238E27FC236}">
                <a16:creationId xmlns:a16="http://schemas.microsoft.com/office/drawing/2014/main" id="{B23A2ED8-F627-4018-3B86-C41E42EF4CC2}"/>
              </a:ext>
            </a:extLst>
          </p:cNvPr>
          <p:cNvSpPr/>
          <p:nvPr/>
        </p:nvSpPr>
        <p:spPr>
          <a:xfrm>
            <a:off x="5908233" y="2001994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82,47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5" name="Text 16">
            <a:extLst>
              <a:ext uri="{FF2B5EF4-FFF2-40B4-BE49-F238E27FC236}">
                <a16:creationId xmlns:a16="http://schemas.microsoft.com/office/drawing/2014/main" id="{8A656644-9CCB-AC1A-F9B1-C20C7FBBB767}"/>
              </a:ext>
            </a:extLst>
          </p:cNvPr>
          <p:cNvSpPr/>
          <p:nvPr/>
        </p:nvSpPr>
        <p:spPr>
          <a:xfrm>
            <a:off x="938500" y="2491639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Базовая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 нейросетевая классификация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6" name="Text 17">
            <a:extLst>
              <a:ext uri="{FF2B5EF4-FFF2-40B4-BE49-F238E27FC236}">
                <a16:creationId xmlns:a16="http://schemas.microsoft.com/office/drawing/2014/main" id="{3B9010ED-5913-987C-98C9-37634971F52B}"/>
              </a:ext>
            </a:extLst>
          </p:cNvPr>
          <p:cNvSpPr/>
          <p:nvPr/>
        </p:nvSpPr>
        <p:spPr>
          <a:xfrm>
            <a:off x="5908233" y="2491639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76,09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7" name="Text 19">
            <a:extLst>
              <a:ext uri="{FF2B5EF4-FFF2-40B4-BE49-F238E27FC236}">
                <a16:creationId xmlns:a16="http://schemas.microsoft.com/office/drawing/2014/main" id="{329D8841-D2A2-CC95-FF35-59F4BF3ACD30}"/>
              </a:ext>
            </a:extLst>
          </p:cNvPr>
          <p:cNvSpPr/>
          <p:nvPr/>
        </p:nvSpPr>
        <p:spPr>
          <a:xfrm>
            <a:off x="938500" y="2929743"/>
            <a:ext cx="5149553" cy="232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Оптимизированная логистическая регрессия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8" name="Text 20">
            <a:extLst>
              <a:ext uri="{FF2B5EF4-FFF2-40B4-BE49-F238E27FC236}">
                <a16:creationId xmlns:a16="http://schemas.microsoft.com/office/drawing/2014/main" id="{5C288EE3-415E-31C2-66CF-2FF9F161B1FA}"/>
              </a:ext>
            </a:extLst>
          </p:cNvPr>
          <p:cNvSpPr/>
          <p:nvPr/>
        </p:nvSpPr>
        <p:spPr>
          <a:xfrm>
            <a:off x="5908233" y="2981283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85,87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9" name="Text 22">
            <a:extLst>
              <a:ext uri="{FF2B5EF4-FFF2-40B4-BE49-F238E27FC236}">
                <a16:creationId xmlns:a16="http://schemas.microsoft.com/office/drawing/2014/main" id="{A1677FC8-049A-CED6-BE4E-3144248BC132}"/>
              </a:ext>
            </a:extLst>
          </p:cNvPr>
          <p:cNvSpPr/>
          <p:nvPr/>
        </p:nvSpPr>
        <p:spPr>
          <a:xfrm>
            <a:off x="938500" y="3470928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Оптимизированная нейросетевая классификация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30" name="Text 23">
            <a:extLst>
              <a:ext uri="{FF2B5EF4-FFF2-40B4-BE49-F238E27FC236}">
                <a16:creationId xmlns:a16="http://schemas.microsoft.com/office/drawing/2014/main" id="{AA631523-74D6-3365-AC87-51C37E8BF72C}"/>
              </a:ext>
            </a:extLst>
          </p:cNvPr>
          <p:cNvSpPr/>
          <p:nvPr/>
        </p:nvSpPr>
        <p:spPr>
          <a:xfrm>
            <a:off x="5908233" y="3470928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99,61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308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6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5090053" cy="6845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Преимущества логистической регрессии</a:t>
            </a:r>
          </a:p>
        </p:txBody>
      </p:sp>
      <p:cxnSp>
        <p:nvCxnSpPr>
          <p:cNvPr id="234" name="Google Shape;234;p46"/>
          <p:cNvCxnSpPr>
            <a:cxnSpLocks/>
          </p:cNvCxnSpPr>
          <p:nvPr/>
        </p:nvCxnSpPr>
        <p:spPr>
          <a:xfrm>
            <a:off x="1026200" y="414022"/>
            <a:ext cx="5002353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47" name="Google Shape;247;p46"/>
          <p:cNvSpPr/>
          <p:nvPr/>
        </p:nvSpPr>
        <p:spPr>
          <a:xfrm>
            <a:off x="7316180" y="2047171"/>
            <a:ext cx="423884" cy="409986"/>
          </a:xfrm>
          <a:custGeom>
            <a:avLst/>
            <a:gdLst/>
            <a:ahLst/>
            <a:cxnLst/>
            <a:rect l="l" t="t" r="r" b="b"/>
            <a:pathLst>
              <a:path w="11407" h="11033" extrusionOk="0">
                <a:moveTo>
                  <a:pt x="1698" y="1130"/>
                </a:moveTo>
                <a:cubicBezTo>
                  <a:pt x="1739" y="1130"/>
                  <a:pt x="1780" y="1133"/>
                  <a:pt x="1822" y="1137"/>
                </a:cubicBezTo>
                <a:lnTo>
                  <a:pt x="1143" y="3626"/>
                </a:lnTo>
                <a:cubicBezTo>
                  <a:pt x="643" y="3423"/>
                  <a:pt x="357" y="2852"/>
                  <a:pt x="512" y="2316"/>
                </a:cubicBezTo>
                <a:lnTo>
                  <a:pt x="607" y="1959"/>
                </a:lnTo>
                <a:cubicBezTo>
                  <a:pt x="750" y="1453"/>
                  <a:pt x="1207" y="1130"/>
                  <a:pt x="1698" y="1130"/>
                </a:cubicBezTo>
                <a:close/>
                <a:moveTo>
                  <a:pt x="2641" y="304"/>
                </a:moveTo>
                <a:cubicBezTo>
                  <a:pt x="2755" y="304"/>
                  <a:pt x="2867" y="357"/>
                  <a:pt x="2929" y="471"/>
                </a:cubicBezTo>
                <a:cubicBezTo>
                  <a:pt x="2977" y="542"/>
                  <a:pt x="2989" y="649"/>
                  <a:pt x="2965" y="732"/>
                </a:cubicBezTo>
                <a:lnTo>
                  <a:pt x="1941" y="4566"/>
                </a:lnTo>
                <a:cubicBezTo>
                  <a:pt x="1905" y="4650"/>
                  <a:pt x="1846" y="4733"/>
                  <a:pt x="1774" y="4769"/>
                </a:cubicBezTo>
                <a:cubicBezTo>
                  <a:pt x="1719" y="4806"/>
                  <a:pt x="1659" y="4822"/>
                  <a:pt x="1601" y="4822"/>
                </a:cubicBezTo>
                <a:cubicBezTo>
                  <a:pt x="1396" y="4822"/>
                  <a:pt x="1207" y="4619"/>
                  <a:pt x="1262" y="4388"/>
                </a:cubicBezTo>
                <a:cubicBezTo>
                  <a:pt x="1310" y="4209"/>
                  <a:pt x="2215" y="828"/>
                  <a:pt x="2298" y="566"/>
                </a:cubicBezTo>
                <a:cubicBezTo>
                  <a:pt x="2339" y="397"/>
                  <a:pt x="2491" y="304"/>
                  <a:pt x="2641" y="304"/>
                </a:cubicBezTo>
                <a:close/>
                <a:moveTo>
                  <a:pt x="8751" y="3792"/>
                </a:moveTo>
                <a:lnTo>
                  <a:pt x="10168" y="4173"/>
                </a:lnTo>
                <a:lnTo>
                  <a:pt x="9894" y="5185"/>
                </a:lnTo>
                <a:lnTo>
                  <a:pt x="8489" y="4804"/>
                </a:lnTo>
                <a:cubicBezTo>
                  <a:pt x="8525" y="4614"/>
                  <a:pt x="8704" y="3983"/>
                  <a:pt x="8751" y="3792"/>
                </a:cubicBezTo>
                <a:close/>
                <a:moveTo>
                  <a:pt x="10789" y="3812"/>
                </a:moveTo>
                <a:cubicBezTo>
                  <a:pt x="10804" y="3812"/>
                  <a:pt x="10819" y="3813"/>
                  <a:pt x="10835" y="3816"/>
                </a:cubicBezTo>
                <a:cubicBezTo>
                  <a:pt x="10954" y="3852"/>
                  <a:pt x="11025" y="3971"/>
                  <a:pt x="11001" y="4090"/>
                </a:cubicBezTo>
                <a:lnTo>
                  <a:pt x="10573" y="5662"/>
                </a:lnTo>
                <a:cubicBezTo>
                  <a:pt x="10542" y="5765"/>
                  <a:pt x="10447" y="5833"/>
                  <a:pt x="10345" y="5833"/>
                </a:cubicBezTo>
                <a:cubicBezTo>
                  <a:pt x="10330" y="5833"/>
                  <a:pt x="10314" y="5831"/>
                  <a:pt x="10299" y="5828"/>
                </a:cubicBezTo>
                <a:cubicBezTo>
                  <a:pt x="10180" y="5805"/>
                  <a:pt x="10120" y="5626"/>
                  <a:pt x="10132" y="5566"/>
                </a:cubicBezTo>
                <a:cubicBezTo>
                  <a:pt x="10179" y="5391"/>
                  <a:pt x="10560" y="3982"/>
                  <a:pt x="10573" y="3982"/>
                </a:cubicBezTo>
                <a:cubicBezTo>
                  <a:pt x="10573" y="3982"/>
                  <a:pt x="10573" y="3982"/>
                  <a:pt x="10573" y="3983"/>
                </a:cubicBezTo>
                <a:cubicBezTo>
                  <a:pt x="10594" y="3879"/>
                  <a:pt x="10687" y="3812"/>
                  <a:pt x="10789" y="3812"/>
                </a:cubicBezTo>
                <a:close/>
                <a:moveTo>
                  <a:pt x="4679" y="4983"/>
                </a:moveTo>
                <a:lnTo>
                  <a:pt x="6799" y="5447"/>
                </a:lnTo>
                <a:lnTo>
                  <a:pt x="6799" y="5924"/>
                </a:lnTo>
                <a:cubicBezTo>
                  <a:pt x="6799" y="6245"/>
                  <a:pt x="6537" y="6531"/>
                  <a:pt x="6191" y="6531"/>
                </a:cubicBezTo>
                <a:lnTo>
                  <a:pt x="5286" y="6531"/>
                </a:lnTo>
                <a:cubicBezTo>
                  <a:pt x="4953" y="6531"/>
                  <a:pt x="4667" y="6257"/>
                  <a:pt x="4667" y="5924"/>
                </a:cubicBezTo>
                <a:lnTo>
                  <a:pt x="4667" y="4983"/>
                </a:lnTo>
                <a:close/>
                <a:moveTo>
                  <a:pt x="2644" y="0"/>
                </a:moveTo>
                <a:cubicBezTo>
                  <a:pt x="2359" y="0"/>
                  <a:pt x="2075" y="175"/>
                  <a:pt x="1988" y="494"/>
                </a:cubicBezTo>
                <a:lnTo>
                  <a:pt x="1905" y="840"/>
                </a:lnTo>
                <a:cubicBezTo>
                  <a:pt x="1835" y="829"/>
                  <a:pt x="1764" y="824"/>
                  <a:pt x="1694" y="824"/>
                </a:cubicBezTo>
                <a:cubicBezTo>
                  <a:pt x="1065" y="824"/>
                  <a:pt x="469" y="1246"/>
                  <a:pt x="298" y="1899"/>
                </a:cubicBezTo>
                <a:lnTo>
                  <a:pt x="191" y="2256"/>
                </a:lnTo>
                <a:cubicBezTo>
                  <a:pt x="0" y="2947"/>
                  <a:pt x="369" y="3685"/>
                  <a:pt x="1048" y="3959"/>
                </a:cubicBezTo>
                <a:lnTo>
                  <a:pt x="953" y="4292"/>
                </a:lnTo>
                <a:cubicBezTo>
                  <a:pt x="822" y="4751"/>
                  <a:pt x="1191" y="5150"/>
                  <a:pt x="1609" y="5150"/>
                </a:cubicBezTo>
                <a:cubicBezTo>
                  <a:pt x="1723" y="5150"/>
                  <a:pt x="1840" y="5121"/>
                  <a:pt x="1953" y="5054"/>
                </a:cubicBezTo>
                <a:cubicBezTo>
                  <a:pt x="2274" y="4876"/>
                  <a:pt x="2274" y="4554"/>
                  <a:pt x="2322" y="4459"/>
                </a:cubicBezTo>
                <a:lnTo>
                  <a:pt x="4358" y="4912"/>
                </a:lnTo>
                <a:lnTo>
                  <a:pt x="4358" y="5924"/>
                </a:lnTo>
                <a:cubicBezTo>
                  <a:pt x="4358" y="6436"/>
                  <a:pt x="4775" y="6852"/>
                  <a:pt x="5298" y="6852"/>
                </a:cubicBezTo>
                <a:lnTo>
                  <a:pt x="5584" y="6852"/>
                </a:lnTo>
                <a:lnTo>
                  <a:pt x="5584" y="7638"/>
                </a:lnTo>
                <a:lnTo>
                  <a:pt x="4001" y="7638"/>
                </a:lnTo>
                <a:cubicBezTo>
                  <a:pt x="3703" y="7638"/>
                  <a:pt x="3453" y="7900"/>
                  <a:pt x="3453" y="8198"/>
                </a:cubicBezTo>
                <a:cubicBezTo>
                  <a:pt x="3453" y="8495"/>
                  <a:pt x="3703" y="8745"/>
                  <a:pt x="4001" y="8745"/>
                </a:cubicBezTo>
                <a:lnTo>
                  <a:pt x="4298" y="8745"/>
                </a:lnTo>
                <a:lnTo>
                  <a:pt x="2679" y="10758"/>
                </a:lnTo>
                <a:cubicBezTo>
                  <a:pt x="2584" y="10865"/>
                  <a:pt x="2667" y="11019"/>
                  <a:pt x="2810" y="11019"/>
                </a:cubicBezTo>
                <a:cubicBezTo>
                  <a:pt x="2858" y="11019"/>
                  <a:pt x="2905" y="11008"/>
                  <a:pt x="2941" y="10960"/>
                </a:cubicBezTo>
                <a:lnTo>
                  <a:pt x="4727" y="8745"/>
                </a:lnTo>
                <a:lnTo>
                  <a:pt x="5596" y="8745"/>
                </a:lnTo>
                <a:lnTo>
                  <a:pt x="5596" y="10865"/>
                </a:lnTo>
                <a:cubicBezTo>
                  <a:pt x="5596" y="10948"/>
                  <a:pt x="5667" y="11019"/>
                  <a:pt x="5763" y="11019"/>
                </a:cubicBezTo>
                <a:cubicBezTo>
                  <a:pt x="5846" y="11019"/>
                  <a:pt x="5918" y="10948"/>
                  <a:pt x="5918" y="10865"/>
                </a:cubicBezTo>
                <a:lnTo>
                  <a:pt x="5918" y="8745"/>
                </a:lnTo>
                <a:lnTo>
                  <a:pt x="6787" y="8745"/>
                </a:lnTo>
                <a:lnTo>
                  <a:pt x="8573" y="10960"/>
                </a:lnTo>
                <a:cubicBezTo>
                  <a:pt x="8607" y="11009"/>
                  <a:pt x="8658" y="11033"/>
                  <a:pt x="8706" y="11033"/>
                </a:cubicBezTo>
                <a:cubicBezTo>
                  <a:pt x="8741" y="11033"/>
                  <a:pt x="8774" y="11020"/>
                  <a:pt x="8799" y="10996"/>
                </a:cubicBezTo>
                <a:cubicBezTo>
                  <a:pt x="8870" y="10936"/>
                  <a:pt x="8870" y="10829"/>
                  <a:pt x="8823" y="10769"/>
                </a:cubicBezTo>
                <a:lnTo>
                  <a:pt x="7203" y="8757"/>
                </a:lnTo>
                <a:lnTo>
                  <a:pt x="7501" y="8757"/>
                </a:lnTo>
                <a:cubicBezTo>
                  <a:pt x="7799" y="8757"/>
                  <a:pt x="8049" y="8507"/>
                  <a:pt x="8049" y="8210"/>
                </a:cubicBezTo>
                <a:cubicBezTo>
                  <a:pt x="8049" y="7912"/>
                  <a:pt x="7799" y="7662"/>
                  <a:pt x="7501" y="7662"/>
                </a:cubicBezTo>
                <a:lnTo>
                  <a:pt x="7108" y="7662"/>
                </a:lnTo>
                <a:cubicBezTo>
                  <a:pt x="7025" y="7662"/>
                  <a:pt x="6953" y="7733"/>
                  <a:pt x="6953" y="7817"/>
                </a:cubicBezTo>
                <a:cubicBezTo>
                  <a:pt x="6953" y="7912"/>
                  <a:pt x="7025" y="7983"/>
                  <a:pt x="7108" y="7983"/>
                </a:cubicBezTo>
                <a:lnTo>
                  <a:pt x="7501" y="7983"/>
                </a:lnTo>
                <a:cubicBezTo>
                  <a:pt x="7620" y="7983"/>
                  <a:pt x="7727" y="8091"/>
                  <a:pt x="7727" y="8210"/>
                </a:cubicBezTo>
                <a:cubicBezTo>
                  <a:pt x="7727" y="8329"/>
                  <a:pt x="7620" y="8436"/>
                  <a:pt x="7501" y="8436"/>
                </a:cubicBezTo>
                <a:lnTo>
                  <a:pt x="4024" y="8436"/>
                </a:lnTo>
                <a:cubicBezTo>
                  <a:pt x="3905" y="8436"/>
                  <a:pt x="3798" y="8329"/>
                  <a:pt x="3798" y="8210"/>
                </a:cubicBezTo>
                <a:cubicBezTo>
                  <a:pt x="3798" y="8091"/>
                  <a:pt x="3905" y="7983"/>
                  <a:pt x="4024" y="7983"/>
                </a:cubicBezTo>
                <a:lnTo>
                  <a:pt x="6489" y="7983"/>
                </a:lnTo>
                <a:cubicBezTo>
                  <a:pt x="6584" y="7983"/>
                  <a:pt x="6656" y="7912"/>
                  <a:pt x="6656" y="7817"/>
                </a:cubicBezTo>
                <a:cubicBezTo>
                  <a:pt x="6656" y="7733"/>
                  <a:pt x="6584" y="7662"/>
                  <a:pt x="6489" y="7662"/>
                </a:cubicBezTo>
                <a:lnTo>
                  <a:pt x="5929" y="7662"/>
                </a:lnTo>
                <a:lnTo>
                  <a:pt x="5929" y="6876"/>
                </a:lnTo>
                <a:lnTo>
                  <a:pt x="6203" y="6876"/>
                </a:lnTo>
                <a:cubicBezTo>
                  <a:pt x="6727" y="6876"/>
                  <a:pt x="7144" y="6459"/>
                  <a:pt x="7144" y="5935"/>
                </a:cubicBezTo>
                <a:lnTo>
                  <a:pt x="7144" y="5531"/>
                </a:lnTo>
                <a:lnTo>
                  <a:pt x="7668" y="5650"/>
                </a:lnTo>
                <a:cubicBezTo>
                  <a:pt x="7713" y="5660"/>
                  <a:pt x="7758" y="5665"/>
                  <a:pt x="7803" y="5665"/>
                </a:cubicBezTo>
                <a:cubicBezTo>
                  <a:pt x="8075" y="5665"/>
                  <a:pt x="8322" y="5484"/>
                  <a:pt x="8394" y="5197"/>
                </a:cubicBezTo>
                <a:lnTo>
                  <a:pt x="8406" y="5126"/>
                </a:lnTo>
                <a:lnTo>
                  <a:pt x="9823" y="5519"/>
                </a:lnTo>
                <a:cubicBezTo>
                  <a:pt x="9763" y="5793"/>
                  <a:pt x="9930" y="6078"/>
                  <a:pt x="10228" y="6150"/>
                </a:cubicBezTo>
                <a:cubicBezTo>
                  <a:pt x="10279" y="6164"/>
                  <a:pt x="10331" y="6171"/>
                  <a:pt x="10382" y="6171"/>
                </a:cubicBezTo>
                <a:cubicBezTo>
                  <a:pt x="10622" y="6171"/>
                  <a:pt x="10835" y="6015"/>
                  <a:pt x="10894" y="5769"/>
                </a:cubicBezTo>
                <a:lnTo>
                  <a:pt x="11323" y="4185"/>
                </a:lnTo>
                <a:cubicBezTo>
                  <a:pt x="11406" y="3888"/>
                  <a:pt x="11240" y="3590"/>
                  <a:pt x="10942" y="3519"/>
                </a:cubicBezTo>
                <a:cubicBezTo>
                  <a:pt x="10897" y="3507"/>
                  <a:pt x="10852" y="3502"/>
                  <a:pt x="10807" y="3502"/>
                </a:cubicBezTo>
                <a:cubicBezTo>
                  <a:pt x="10568" y="3502"/>
                  <a:pt x="10345" y="3655"/>
                  <a:pt x="10275" y="3876"/>
                </a:cubicBezTo>
                <a:lnTo>
                  <a:pt x="8858" y="3495"/>
                </a:lnTo>
                <a:lnTo>
                  <a:pt x="8870" y="3411"/>
                </a:lnTo>
                <a:cubicBezTo>
                  <a:pt x="8966" y="3090"/>
                  <a:pt x="8775" y="2757"/>
                  <a:pt x="8454" y="2673"/>
                </a:cubicBezTo>
                <a:lnTo>
                  <a:pt x="5679" y="1792"/>
                </a:lnTo>
                <a:cubicBezTo>
                  <a:pt x="5663" y="1787"/>
                  <a:pt x="5646" y="1785"/>
                  <a:pt x="5629" y="1785"/>
                </a:cubicBezTo>
                <a:cubicBezTo>
                  <a:pt x="5561" y="1785"/>
                  <a:pt x="5496" y="1823"/>
                  <a:pt x="5477" y="1899"/>
                </a:cubicBezTo>
                <a:cubicBezTo>
                  <a:pt x="5453" y="1983"/>
                  <a:pt x="5489" y="2078"/>
                  <a:pt x="5584" y="2102"/>
                </a:cubicBezTo>
                <a:lnTo>
                  <a:pt x="8346" y="2983"/>
                </a:lnTo>
                <a:cubicBezTo>
                  <a:pt x="8501" y="3030"/>
                  <a:pt x="8585" y="3197"/>
                  <a:pt x="8549" y="3340"/>
                </a:cubicBezTo>
                <a:cubicBezTo>
                  <a:pt x="8049" y="5162"/>
                  <a:pt x="8144" y="4816"/>
                  <a:pt x="8073" y="5126"/>
                </a:cubicBezTo>
                <a:cubicBezTo>
                  <a:pt x="8030" y="5263"/>
                  <a:pt x="7904" y="5344"/>
                  <a:pt x="7776" y="5344"/>
                </a:cubicBezTo>
                <a:cubicBezTo>
                  <a:pt x="7760" y="5344"/>
                  <a:pt x="7743" y="5343"/>
                  <a:pt x="7727" y="5340"/>
                </a:cubicBezTo>
                <a:lnTo>
                  <a:pt x="2393" y="4161"/>
                </a:lnTo>
                <a:lnTo>
                  <a:pt x="3155" y="1352"/>
                </a:lnTo>
                <a:lnTo>
                  <a:pt x="4977" y="1923"/>
                </a:lnTo>
                <a:cubicBezTo>
                  <a:pt x="4996" y="1931"/>
                  <a:pt x="5016" y="1935"/>
                  <a:pt x="5035" y="1935"/>
                </a:cubicBezTo>
                <a:cubicBezTo>
                  <a:pt x="5100" y="1935"/>
                  <a:pt x="5161" y="1892"/>
                  <a:pt x="5179" y="1828"/>
                </a:cubicBezTo>
                <a:cubicBezTo>
                  <a:pt x="5203" y="1733"/>
                  <a:pt x="5167" y="1649"/>
                  <a:pt x="5072" y="1614"/>
                </a:cubicBezTo>
                <a:lnTo>
                  <a:pt x="3239" y="1030"/>
                </a:lnTo>
                <a:cubicBezTo>
                  <a:pt x="3262" y="935"/>
                  <a:pt x="3405" y="661"/>
                  <a:pt x="3227" y="340"/>
                </a:cubicBezTo>
                <a:cubicBezTo>
                  <a:pt x="3095" y="109"/>
                  <a:pt x="2869" y="0"/>
                  <a:pt x="264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8" name="Google Shape;248;p46"/>
          <p:cNvGrpSpPr/>
          <p:nvPr/>
        </p:nvGrpSpPr>
        <p:grpSpPr>
          <a:xfrm>
            <a:off x="4408944" y="2017503"/>
            <a:ext cx="326106" cy="423908"/>
            <a:chOff x="3990517" y="3354173"/>
            <a:chExt cx="279559" cy="363402"/>
          </a:xfrm>
        </p:grpSpPr>
        <p:sp>
          <p:nvSpPr>
            <p:cNvPr id="249" name="Google Shape;249;p46"/>
            <p:cNvSpPr/>
            <p:nvPr/>
          </p:nvSpPr>
          <p:spPr>
            <a:xfrm>
              <a:off x="3990517" y="3354173"/>
              <a:ext cx="279559" cy="363402"/>
            </a:xfrm>
            <a:custGeom>
              <a:avLst/>
              <a:gdLst/>
              <a:ahLst/>
              <a:cxnLst/>
              <a:rect l="l" t="t" r="r" b="b"/>
              <a:pathLst>
                <a:path w="8776" h="11408" extrusionOk="0">
                  <a:moveTo>
                    <a:pt x="6322" y="346"/>
                  </a:moveTo>
                  <a:lnTo>
                    <a:pt x="6322" y="715"/>
                  </a:lnTo>
                  <a:lnTo>
                    <a:pt x="5537" y="715"/>
                  </a:lnTo>
                  <a:lnTo>
                    <a:pt x="5537" y="346"/>
                  </a:lnTo>
                  <a:close/>
                  <a:moveTo>
                    <a:pt x="6692" y="1049"/>
                  </a:moveTo>
                  <a:lnTo>
                    <a:pt x="6692" y="5121"/>
                  </a:lnTo>
                  <a:lnTo>
                    <a:pt x="5179" y="5121"/>
                  </a:lnTo>
                  <a:lnTo>
                    <a:pt x="5179" y="1049"/>
                  </a:lnTo>
                  <a:close/>
                  <a:moveTo>
                    <a:pt x="5763" y="5466"/>
                  </a:moveTo>
                  <a:lnTo>
                    <a:pt x="5763" y="6014"/>
                  </a:lnTo>
                  <a:lnTo>
                    <a:pt x="5465" y="6014"/>
                  </a:lnTo>
                  <a:lnTo>
                    <a:pt x="5465" y="5466"/>
                  </a:lnTo>
                  <a:close/>
                  <a:moveTo>
                    <a:pt x="6394" y="5466"/>
                  </a:moveTo>
                  <a:lnTo>
                    <a:pt x="6394" y="6633"/>
                  </a:lnTo>
                  <a:lnTo>
                    <a:pt x="6096" y="6633"/>
                  </a:lnTo>
                  <a:lnTo>
                    <a:pt x="6096" y="5466"/>
                  </a:lnTo>
                  <a:close/>
                  <a:moveTo>
                    <a:pt x="6953" y="8038"/>
                  </a:moveTo>
                  <a:cubicBezTo>
                    <a:pt x="7168" y="8038"/>
                    <a:pt x="7346" y="8216"/>
                    <a:pt x="7346" y="8443"/>
                  </a:cubicBezTo>
                  <a:cubicBezTo>
                    <a:pt x="7346" y="8669"/>
                    <a:pt x="7168" y="8847"/>
                    <a:pt x="6953" y="8847"/>
                  </a:cubicBezTo>
                  <a:lnTo>
                    <a:pt x="4584" y="8847"/>
                  </a:lnTo>
                  <a:lnTo>
                    <a:pt x="4584" y="8038"/>
                  </a:lnTo>
                  <a:close/>
                  <a:moveTo>
                    <a:pt x="6549" y="9193"/>
                  </a:moveTo>
                  <a:cubicBezTo>
                    <a:pt x="6537" y="9502"/>
                    <a:pt x="6275" y="9740"/>
                    <a:pt x="5965" y="9740"/>
                  </a:cubicBezTo>
                  <a:lnTo>
                    <a:pt x="4584" y="9740"/>
                  </a:lnTo>
                  <a:lnTo>
                    <a:pt x="4584" y="9193"/>
                  </a:lnTo>
                  <a:close/>
                  <a:moveTo>
                    <a:pt x="5882" y="10086"/>
                  </a:moveTo>
                  <a:lnTo>
                    <a:pt x="5882" y="10359"/>
                  </a:lnTo>
                  <a:lnTo>
                    <a:pt x="4584" y="10359"/>
                  </a:lnTo>
                  <a:lnTo>
                    <a:pt x="4584" y="10086"/>
                  </a:lnTo>
                  <a:close/>
                  <a:moveTo>
                    <a:pt x="4953" y="1"/>
                  </a:moveTo>
                  <a:cubicBezTo>
                    <a:pt x="4870" y="1"/>
                    <a:pt x="4787" y="72"/>
                    <a:pt x="4787" y="168"/>
                  </a:cubicBezTo>
                  <a:cubicBezTo>
                    <a:pt x="4787" y="263"/>
                    <a:pt x="4870" y="334"/>
                    <a:pt x="4953" y="334"/>
                  </a:cubicBezTo>
                  <a:lnTo>
                    <a:pt x="5144" y="334"/>
                  </a:lnTo>
                  <a:lnTo>
                    <a:pt x="5144" y="703"/>
                  </a:lnTo>
                  <a:lnTo>
                    <a:pt x="4953" y="703"/>
                  </a:lnTo>
                  <a:cubicBezTo>
                    <a:pt x="4870" y="703"/>
                    <a:pt x="4787" y="775"/>
                    <a:pt x="4787" y="870"/>
                  </a:cubicBezTo>
                  <a:lnTo>
                    <a:pt x="4787" y="1334"/>
                  </a:lnTo>
                  <a:lnTo>
                    <a:pt x="4370" y="1334"/>
                  </a:lnTo>
                  <a:cubicBezTo>
                    <a:pt x="3644" y="1334"/>
                    <a:pt x="2929" y="1513"/>
                    <a:pt x="2310" y="1846"/>
                  </a:cubicBezTo>
                  <a:cubicBezTo>
                    <a:pt x="2215" y="1894"/>
                    <a:pt x="2191" y="2001"/>
                    <a:pt x="2227" y="2073"/>
                  </a:cubicBezTo>
                  <a:cubicBezTo>
                    <a:pt x="2262" y="2132"/>
                    <a:pt x="2322" y="2168"/>
                    <a:pt x="2381" y="2168"/>
                  </a:cubicBezTo>
                  <a:cubicBezTo>
                    <a:pt x="2405" y="2168"/>
                    <a:pt x="2441" y="2168"/>
                    <a:pt x="2453" y="2144"/>
                  </a:cubicBezTo>
                  <a:cubicBezTo>
                    <a:pt x="3036" y="1835"/>
                    <a:pt x="3691" y="1668"/>
                    <a:pt x="4358" y="1668"/>
                  </a:cubicBezTo>
                  <a:lnTo>
                    <a:pt x="4775" y="1668"/>
                  </a:lnTo>
                  <a:lnTo>
                    <a:pt x="4775" y="3382"/>
                  </a:lnTo>
                  <a:lnTo>
                    <a:pt x="4358" y="3382"/>
                  </a:lnTo>
                  <a:cubicBezTo>
                    <a:pt x="3060" y="3382"/>
                    <a:pt x="2024" y="4430"/>
                    <a:pt x="2024" y="5716"/>
                  </a:cubicBezTo>
                  <a:cubicBezTo>
                    <a:pt x="2024" y="6954"/>
                    <a:pt x="2977" y="7966"/>
                    <a:pt x="4191" y="8038"/>
                  </a:cubicBezTo>
                  <a:lnTo>
                    <a:pt x="4191" y="9740"/>
                  </a:lnTo>
                  <a:cubicBezTo>
                    <a:pt x="2048" y="9645"/>
                    <a:pt x="346" y="7883"/>
                    <a:pt x="346" y="5716"/>
                  </a:cubicBezTo>
                  <a:cubicBezTo>
                    <a:pt x="346" y="4454"/>
                    <a:pt x="917" y="3299"/>
                    <a:pt x="1917" y="2525"/>
                  </a:cubicBezTo>
                  <a:cubicBezTo>
                    <a:pt x="1989" y="2466"/>
                    <a:pt x="2012" y="2358"/>
                    <a:pt x="1953" y="2287"/>
                  </a:cubicBezTo>
                  <a:cubicBezTo>
                    <a:pt x="1918" y="2238"/>
                    <a:pt x="1867" y="2214"/>
                    <a:pt x="1817" y="2214"/>
                  </a:cubicBezTo>
                  <a:cubicBezTo>
                    <a:pt x="1780" y="2214"/>
                    <a:pt x="1744" y="2226"/>
                    <a:pt x="1715" y="2251"/>
                  </a:cubicBezTo>
                  <a:cubicBezTo>
                    <a:pt x="1191" y="2656"/>
                    <a:pt x="762" y="3180"/>
                    <a:pt x="465" y="3751"/>
                  </a:cubicBezTo>
                  <a:cubicBezTo>
                    <a:pt x="143" y="4371"/>
                    <a:pt x="0" y="5037"/>
                    <a:pt x="0" y="5716"/>
                  </a:cubicBezTo>
                  <a:cubicBezTo>
                    <a:pt x="0" y="8073"/>
                    <a:pt x="1858" y="9990"/>
                    <a:pt x="4191" y="10086"/>
                  </a:cubicBezTo>
                  <a:lnTo>
                    <a:pt x="4191" y="10359"/>
                  </a:lnTo>
                  <a:lnTo>
                    <a:pt x="2036" y="10359"/>
                  </a:lnTo>
                  <a:cubicBezTo>
                    <a:pt x="1739" y="10359"/>
                    <a:pt x="1512" y="10598"/>
                    <a:pt x="1512" y="10883"/>
                  </a:cubicBezTo>
                  <a:cubicBezTo>
                    <a:pt x="1512" y="11181"/>
                    <a:pt x="1750" y="11407"/>
                    <a:pt x="2036" y="11407"/>
                  </a:cubicBezTo>
                  <a:lnTo>
                    <a:pt x="8263" y="11407"/>
                  </a:lnTo>
                  <a:cubicBezTo>
                    <a:pt x="8561" y="11407"/>
                    <a:pt x="8775" y="11169"/>
                    <a:pt x="8775" y="10883"/>
                  </a:cubicBezTo>
                  <a:cubicBezTo>
                    <a:pt x="8775" y="10598"/>
                    <a:pt x="8537" y="10359"/>
                    <a:pt x="8263" y="10359"/>
                  </a:cubicBezTo>
                  <a:lnTo>
                    <a:pt x="7465" y="10359"/>
                  </a:lnTo>
                  <a:cubicBezTo>
                    <a:pt x="7382" y="10359"/>
                    <a:pt x="7311" y="10443"/>
                    <a:pt x="7311" y="10526"/>
                  </a:cubicBezTo>
                  <a:cubicBezTo>
                    <a:pt x="7311" y="10621"/>
                    <a:pt x="7382" y="10693"/>
                    <a:pt x="7465" y="10693"/>
                  </a:cubicBezTo>
                  <a:lnTo>
                    <a:pt x="8263" y="10693"/>
                  </a:lnTo>
                  <a:cubicBezTo>
                    <a:pt x="8358" y="10693"/>
                    <a:pt x="8454" y="10776"/>
                    <a:pt x="8454" y="10883"/>
                  </a:cubicBezTo>
                  <a:cubicBezTo>
                    <a:pt x="8454" y="10990"/>
                    <a:pt x="8358" y="11074"/>
                    <a:pt x="8263" y="11074"/>
                  </a:cubicBezTo>
                  <a:lnTo>
                    <a:pt x="2084" y="11074"/>
                  </a:lnTo>
                  <a:cubicBezTo>
                    <a:pt x="1977" y="11074"/>
                    <a:pt x="1893" y="10990"/>
                    <a:pt x="1893" y="10883"/>
                  </a:cubicBezTo>
                  <a:cubicBezTo>
                    <a:pt x="1893" y="10776"/>
                    <a:pt x="1977" y="10693"/>
                    <a:pt x="2084" y="10693"/>
                  </a:cubicBezTo>
                  <a:lnTo>
                    <a:pt x="6787" y="10693"/>
                  </a:lnTo>
                  <a:cubicBezTo>
                    <a:pt x="6870" y="10693"/>
                    <a:pt x="6953" y="10621"/>
                    <a:pt x="6953" y="10526"/>
                  </a:cubicBezTo>
                  <a:cubicBezTo>
                    <a:pt x="6953" y="10443"/>
                    <a:pt x="6870" y="10359"/>
                    <a:pt x="6787" y="10359"/>
                  </a:cubicBezTo>
                  <a:lnTo>
                    <a:pt x="6203" y="10359"/>
                  </a:lnTo>
                  <a:lnTo>
                    <a:pt x="6203" y="10050"/>
                  </a:lnTo>
                  <a:cubicBezTo>
                    <a:pt x="6596" y="9943"/>
                    <a:pt x="6870" y="9609"/>
                    <a:pt x="6870" y="9193"/>
                  </a:cubicBezTo>
                  <a:lnTo>
                    <a:pt x="6930" y="9193"/>
                  </a:lnTo>
                  <a:cubicBezTo>
                    <a:pt x="7334" y="9193"/>
                    <a:pt x="7680" y="8859"/>
                    <a:pt x="7680" y="8443"/>
                  </a:cubicBezTo>
                  <a:cubicBezTo>
                    <a:pt x="7680" y="8038"/>
                    <a:pt x="7346" y="7704"/>
                    <a:pt x="6930" y="7704"/>
                  </a:cubicBezTo>
                  <a:lnTo>
                    <a:pt x="4406" y="7704"/>
                  </a:lnTo>
                  <a:cubicBezTo>
                    <a:pt x="3298" y="7704"/>
                    <a:pt x="2405" y="6811"/>
                    <a:pt x="2405" y="5704"/>
                  </a:cubicBezTo>
                  <a:cubicBezTo>
                    <a:pt x="2405" y="4609"/>
                    <a:pt x="3298" y="3716"/>
                    <a:pt x="4406" y="3716"/>
                  </a:cubicBezTo>
                  <a:lnTo>
                    <a:pt x="4822" y="3716"/>
                  </a:lnTo>
                  <a:lnTo>
                    <a:pt x="4822" y="5287"/>
                  </a:lnTo>
                  <a:cubicBezTo>
                    <a:pt x="4822" y="5383"/>
                    <a:pt x="4894" y="5454"/>
                    <a:pt x="4989" y="5454"/>
                  </a:cubicBezTo>
                  <a:lnTo>
                    <a:pt x="5108" y="5454"/>
                  </a:lnTo>
                  <a:lnTo>
                    <a:pt x="5108" y="6180"/>
                  </a:lnTo>
                  <a:cubicBezTo>
                    <a:pt x="5108" y="6276"/>
                    <a:pt x="5179" y="6347"/>
                    <a:pt x="5263" y="6347"/>
                  </a:cubicBezTo>
                  <a:lnTo>
                    <a:pt x="5727" y="6347"/>
                  </a:lnTo>
                  <a:lnTo>
                    <a:pt x="5727" y="6788"/>
                  </a:lnTo>
                  <a:cubicBezTo>
                    <a:pt x="5727" y="6883"/>
                    <a:pt x="5799" y="6954"/>
                    <a:pt x="5894" y="6954"/>
                  </a:cubicBezTo>
                  <a:lnTo>
                    <a:pt x="6537" y="6954"/>
                  </a:lnTo>
                  <a:cubicBezTo>
                    <a:pt x="6620" y="6954"/>
                    <a:pt x="6692" y="6883"/>
                    <a:pt x="6692" y="6788"/>
                  </a:cubicBezTo>
                  <a:lnTo>
                    <a:pt x="6692" y="5454"/>
                  </a:lnTo>
                  <a:lnTo>
                    <a:pt x="6811" y="5454"/>
                  </a:lnTo>
                  <a:cubicBezTo>
                    <a:pt x="6906" y="5454"/>
                    <a:pt x="6977" y="5383"/>
                    <a:pt x="6977" y="5287"/>
                  </a:cubicBezTo>
                  <a:lnTo>
                    <a:pt x="6977" y="870"/>
                  </a:lnTo>
                  <a:cubicBezTo>
                    <a:pt x="6977" y="775"/>
                    <a:pt x="6906" y="703"/>
                    <a:pt x="6811" y="703"/>
                  </a:cubicBezTo>
                  <a:lnTo>
                    <a:pt x="6620" y="703"/>
                  </a:lnTo>
                  <a:lnTo>
                    <a:pt x="6620" y="334"/>
                  </a:lnTo>
                  <a:lnTo>
                    <a:pt x="6811" y="334"/>
                  </a:lnTo>
                  <a:cubicBezTo>
                    <a:pt x="6906" y="334"/>
                    <a:pt x="6977" y="263"/>
                    <a:pt x="6977" y="168"/>
                  </a:cubicBezTo>
                  <a:cubicBezTo>
                    <a:pt x="6977" y="72"/>
                    <a:pt x="6906" y="1"/>
                    <a:pt x="681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46"/>
            <p:cNvSpPr/>
            <p:nvPr/>
          </p:nvSpPr>
          <p:spPr>
            <a:xfrm>
              <a:off x="4102009" y="3418680"/>
              <a:ext cx="36824" cy="37175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72" y="345"/>
                  </a:moveTo>
                  <a:cubicBezTo>
                    <a:pt x="715" y="345"/>
                    <a:pt x="810" y="452"/>
                    <a:pt x="810" y="583"/>
                  </a:cubicBezTo>
                  <a:cubicBezTo>
                    <a:pt x="810" y="714"/>
                    <a:pt x="715" y="822"/>
                    <a:pt x="572" y="822"/>
                  </a:cubicBezTo>
                  <a:cubicBezTo>
                    <a:pt x="441" y="822"/>
                    <a:pt x="334" y="714"/>
                    <a:pt x="334" y="583"/>
                  </a:cubicBezTo>
                  <a:cubicBezTo>
                    <a:pt x="334" y="452"/>
                    <a:pt x="441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62"/>
                    <a:pt x="1" y="583"/>
                  </a:cubicBezTo>
                  <a:cubicBezTo>
                    <a:pt x="1" y="893"/>
                    <a:pt x="251" y="1167"/>
                    <a:pt x="572" y="1167"/>
                  </a:cubicBezTo>
                  <a:cubicBezTo>
                    <a:pt x="894" y="1167"/>
                    <a:pt x="1156" y="893"/>
                    <a:pt x="1156" y="583"/>
                  </a:cubicBezTo>
                  <a:cubicBezTo>
                    <a:pt x="1156" y="274"/>
                    <a:pt x="906" y="0"/>
                    <a:pt x="5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46"/>
            <p:cNvSpPr/>
            <p:nvPr/>
          </p:nvSpPr>
          <p:spPr>
            <a:xfrm>
              <a:off x="4083820" y="3615129"/>
              <a:ext cx="37175" cy="36824"/>
            </a:xfrm>
            <a:custGeom>
              <a:avLst/>
              <a:gdLst/>
              <a:ahLst/>
              <a:cxnLst/>
              <a:rect l="l" t="t" r="r" b="b"/>
              <a:pathLst>
                <a:path w="1167" h="1156" extrusionOk="0">
                  <a:moveTo>
                    <a:pt x="584" y="346"/>
                  </a:moveTo>
                  <a:cubicBezTo>
                    <a:pt x="715" y="346"/>
                    <a:pt x="822" y="441"/>
                    <a:pt x="822" y="584"/>
                  </a:cubicBezTo>
                  <a:cubicBezTo>
                    <a:pt x="822" y="715"/>
                    <a:pt x="715" y="822"/>
                    <a:pt x="584" y="822"/>
                  </a:cubicBezTo>
                  <a:cubicBezTo>
                    <a:pt x="453" y="822"/>
                    <a:pt x="345" y="715"/>
                    <a:pt x="345" y="584"/>
                  </a:cubicBezTo>
                  <a:cubicBezTo>
                    <a:pt x="345" y="441"/>
                    <a:pt x="453" y="346"/>
                    <a:pt x="584" y="346"/>
                  </a:cubicBezTo>
                  <a:close/>
                  <a:moveTo>
                    <a:pt x="584" y="0"/>
                  </a:moveTo>
                  <a:cubicBezTo>
                    <a:pt x="274" y="0"/>
                    <a:pt x="0" y="251"/>
                    <a:pt x="0" y="584"/>
                  </a:cubicBezTo>
                  <a:cubicBezTo>
                    <a:pt x="0" y="905"/>
                    <a:pt x="250" y="1155"/>
                    <a:pt x="584" y="1155"/>
                  </a:cubicBezTo>
                  <a:cubicBezTo>
                    <a:pt x="905" y="1155"/>
                    <a:pt x="1167" y="893"/>
                    <a:pt x="1167" y="584"/>
                  </a:cubicBezTo>
                  <a:cubicBezTo>
                    <a:pt x="1167" y="262"/>
                    <a:pt x="905" y="0"/>
                    <a:pt x="5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" name="Google Shape;252;p46"/>
          <p:cNvGrpSpPr/>
          <p:nvPr/>
        </p:nvGrpSpPr>
        <p:grpSpPr>
          <a:xfrm>
            <a:off x="1860614" y="2015956"/>
            <a:ext cx="442673" cy="426992"/>
            <a:chOff x="1284212" y="1963766"/>
            <a:chExt cx="379489" cy="366046"/>
          </a:xfrm>
        </p:grpSpPr>
        <p:sp>
          <p:nvSpPr>
            <p:cNvPr id="253" name="Google Shape;253;p46"/>
            <p:cNvSpPr/>
            <p:nvPr/>
          </p:nvSpPr>
          <p:spPr>
            <a:xfrm>
              <a:off x="1436861" y="2112975"/>
              <a:ext cx="69444" cy="68902"/>
            </a:xfrm>
            <a:custGeom>
              <a:avLst/>
              <a:gdLst/>
              <a:ahLst/>
              <a:cxnLst/>
              <a:rect l="l" t="t" r="r" b="b"/>
              <a:pathLst>
                <a:path w="2180" h="2163" extrusionOk="0">
                  <a:moveTo>
                    <a:pt x="1086" y="1"/>
                  </a:moveTo>
                  <a:cubicBezTo>
                    <a:pt x="526" y="1"/>
                    <a:pt x="0" y="443"/>
                    <a:pt x="0" y="1079"/>
                  </a:cubicBezTo>
                  <a:cubicBezTo>
                    <a:pt x="0" y="1675"/>
                    <a:pt x="501" y="2163"/>
                    <a:pt x="1096" y="2163"/>
                  </a:cubicBezTo>
                  <a:cubicBezTo>
                    <a:pt x="1703" y="2163"/>
                    <a:pt x="2179" y="1675"/>
                    <a:pt x="2179" y="1079"/>
                  </a:cubicBezTo>
                  <a:cubicBezTo>
                    <a:pt x="2144" y="1020"/>
                    <a:pt x="2144" y="960"/>
                    <a:pt x="2132" y="889"/>
                  </a:cubicBezTo>
                  <a:cubicBezTo>
                    <a:pt x="2121" y="802"/>
                    <a:pt x="2040" y="744"/>
                    <a:pt x="1963" y="744"/>
                  </a:cubicBezTo>
                  <a:cubicBezTo>
                    <a:pt x="1955" y="744"/>
                    <a:pt x="1948" y="745"/>
                    <a:pt x="1941" y="746"/>
                  </a:cubicBezTo>
                  <a:cubicBezTo>
                    <a:pt x="1846" y="770"/>
                    <a:pt x="1786" y="853"/>
                    <a:pt x="1810" y="948"/>
                  </a:cubicBezTo>
                  <a:cubicBezTo>
                    <a:pt x="1883" y="1428"/>
                    <a:pt x="1488" y="1811"/>
                    <a:pt x="1059" y="1811"/>
                  </a:cubicBezTo>
                  <a:cubicBezTo>
                    <a:pt x="923" y="1811"/>
                    <a:pt x="784" y="1772"/>
                    <a:pt x="655" y="1687"/>
                  </a:cubicBezTo>
                  <a:cubicBezTo>
                    <a:pt x="48" y="1282"/>
                    <a:pt x="346" y="329"/>
                    <a:pt x="1072" y="329"/>
                  </a:cubicBezTo>
                  <a:cubicBezTo>
                    <a:pt x="1239" y="329"/>
                    <a:pt x="1405" y="389"/>
                    <a:pt x="1536" y="496"/>
                  </a:cubicBezTo>
                  <a:cubicBezTo>
                    <a:pt x="1567" y="522"/>
                    <a:pt x="1605" y="534"/>
                    <a:pt x="1642" y="534"/>
                  </a:cubicBezTo>
                  <a:cubicBezTo>
                    <a:pt x="1692" y="534"/>
                    <a:pt x="1741" y="513"/>
                    <a:pt x="1774" y="472"/>
                  </a:cubicBezTo>
                  <a:cubicBezTo>
                    <a:pt x="1834" y="389"/>
                    <a:pt x="1822" y="294"/>
                    <a:pt x="1751" y="234"/>
                  </a:cubicBezTo>
                  <a:cubicBezTo>
                    <a:pt x="1545" y="73"/>
                    <a:pt x="1313" y="1"/>
                    <a:pt x="10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46"/>
            <p:cNvSpPr/>
            <p:nvPr/>
          </p:nvSpPr>
          <p:spPr>
            <a:xfrm>
              <a:off x="1284212" y="1963766"/>
              <a:ext cx="379489" cy="366046"/>
            </a:xfrm>
            <a:custGeom>
              <a:avLst/>
              <a:gdLst/>
              <a:ahLst/>
              <a:cxnLst/>
              <a:rect l="l" t="t" r="r" b="b"/>
              <a:pathLst>
                <a:path w="11913" h="11491" extrusionOk="0">
                  <a:moveTo>
                    <a:pt x="1031" y="2185"/>
                  </a:moveTo>
                  <a:cubicBezTo>
                    <a:pt x="1151" y="2185"/>
                    <a:pt x="1275" y="2224"/>
                    <a:pt x="1387" y="2311"/>
                  </a:cubicBezTo>
                  <a:cubicBezTo>
                    <a:pt x="1625" y="2489"/>
                    <a:pt x="1673" y="2834"/>
                    <a:pt x="1506" y="3084"/>
                  </a:cubicBezTo>
                  <a:cubicBezTo>
                    <a:pt x="1389" y="3256"/>
                    <a:pt x="1207" y="3337"/>
                    <a:pt x="1026" y="3337"/>
                  </a:cubicBezTo>
                  <a:cubicBezTo>
                    <a:pt x="767" y="3337"/>
                    <a:pt x="510" y="3171"/>
                    <a:pt x="447" y="2870"/>
                  </a:cubicBezTo>
                  <a:cubicBezTo>
                    <a:pt x="376" y="2492"/>
                    <a:pt x="689" y="2185"/>
                    <a:pt x="1031" y="2185"/>
                  </a:cubicBezTo>
                  <a:close/>
                  <a:moveTo>
                    <a:pt x="4269" y="3025"/>
                  </a:moveTo>
                  <a:cubicBezTo>
                    <a:pt x="4364" y="3073"/>
                    <a:pt x="5435" y="3680"/>
                    <a:pt x="5519" y="3739"/>
                  </a:cubicBezTo>
                  <a:lnTo>
                    <a:pt x="4269" y="4454"/>
                  </a:lnTo>
                  <a:lnTo>
                    <a:pt x="4269" y="3025"/>
                  </a:lnTo>
                  <a:close/>
                  <a:moveTo>
                    <a:pt x="7448" y="3025"/>
                  </a:moveTo>
                  <a:lnTo>
                    <a:pt x="7448" y="4454"/>
                  </a:lnTo>
                  <a:lnTo>
                    <a:pt x="6197" y="3739"/>
                  </a:lnTo>
                  <a:lnTo>
                    <a:pt x="7448" y="3025"/>
                  </a:lnTo>
                  <a:close/>
                  <a:moveTo>
                    <a:pt x="2550" y="2268"/>
                  </a:moveTo>
                  <a:cubicBezTo>
                    <a:pt x="2817" y="2268"/>
                    <a:pt x="3085" y="2336"/>
                    <a:pt x="3328" y="2477"/>
                  </a:cubicBezTo>
                  <a:cubicBezTo>
                    <a:pt x="3697" y="2692"/>
                    <a:pt x="3566" y="2608"/>
                    <a:pt x="3935" y="2811"/>
                  </a:cubicBezTo>
                  <a:lnTo>
                    <a:pt x="3935" y="4644"/>
                  </a:lnTo>
                  <a:lnTo>
                    <a:pt x="2328" y="5573"/>
                  </a:lnTo>
                  <a:lnTo>
                    <a:pt x="1744" y="5240"/>
                  </a:lnTo>
                  <a:cubicBezTo>
                    <a:pt x="1375" y="5037"/>
                    <a:pt x="1125" y="4692"/>
                    <a:pt x="1006" y="4275"/>
                  </a:cubicBezTo>
                  <a:cubicBezTo>
                    <a:pt x="947" y="4085"/>
                    <a:pt x="923" y="3870"/>
                    <a:pt x="959" y="3680"/>
                  </a:cubicBezTo>
                  <a:lnTo>
                    <a:pt x="959" y="3680"/>
                  </a:lnTo>
                  <a:cubicBezTo>
                    <a:pt x="981" y="3681"/>
                    <a:pt x="1003" y="3682"/>
                    <a:pt x="1025" y="3682"/>
                  </a:cubicBezTo>
                  <a:cubicBezTo>
                    <a:pt x="1659" y="3682"/>
                    <a:pt x="2129" y="3028"/>
                    <a:pt x="1875" y="2418"/>
                  </a:cubicBezTo>
                  <a:cubicBezTo>
                    <a:pt x="2090" y="2319"/>
                    <a:pt x="2320" y="2268"/>
                    <a:pt x="2550" y="2268"/>
                  </a:cubicBezTo>
                  <a:close/>
                  <a:moveTo>
                    <a:pt x="9186" y="2275"/>
                  </a:moveTo>
                  <a:cubicBezTo>
                    <a:pt x="10067" y="2275"/>
                    <a:pt x="10781" y="2977"/>
                    <a:pt x="10781" y="3858"/>
                  </a:cubicBezTo>
                  <a:cubicBezTo>
                    <a:pt x="10781" y="4418"/>
                    <a:pt x="10460" y="4954"/>
                    <a:pt x="9972" y="5240"/>
                  </a:cubicBezTo>
                  <a:lnTo>
                    <a:pt x="9400" y="5573"/>
                  </a:lnTo>
                  <a:cubicBezTo>
                    <a:pt x="9186" y="5454"/>
                    <a:pt x="7983" y="4751"/>
                    <a:pt x="7793" y="4644"/>
                  </a:cubicBezTo>
                  <a:lnTo>
                    <a:pt x="7793" y="2834"/>
                  </a:lnTo>
                  <a:cubicBezTo>
                    <a:pt x="8245" y="2596"/>
                    <a:pt x="8567" y="2275"/>
                    <a:pt x="9186" y="2275"/>
                  </a:cubicBezTo>
                  <a:close/>
                  <a:moveTo>
                    <a:pt x="3935" y="5013"/>
                  </a:moveTo>
                  <a:lnTo>
                    <a:pt x="3935" y="6478"/>
                  </a:lnTo>
                  <a:lnTo>
                    <a:pt x="2673" y="5751"/>
                  </a:lnTo>
                  <a:lnTo>
                    <a:pt x="3935" y="5013"/>
                  </a:lnTo>
                  <a:close/>
                  <a:moveTo>
                    <a:pt x="7793" y="5037"/>
                  </a:moveTo>
                  <a:cubicBezTo>
                    <a:pt x="7948" y="5120"/>
                    <a:pt x="8900" y="5668"/>
                    <a:pt x="9055" y="5763"/>
                  </a:cubicBezTo>
                  <a:lnTo>
                    <a:pt x="7793" y="6490"/>
                  </a:lnTo>
                  <a:lnTo>
                    <a:pt x="7793" y="5037"/>
                  </a:lnTo>
                  <a:close/>
                  <a:moveTo>
                    <a:pt x="5852" y="3918"/>
                  </a:moveTo>
                  <a:lnTo>
                    <a:pt x="7448" y="4823"/>
                  </a:lnTo>
                  <a:lnTo>
                    <a:pt x="7448" y="6668"/>
                  </a:lnTo>
                  <a:lnTo>
                    <a:pt x="5852" y="7573"/>
                  </a:lnTo>
                  <a:lnTo>
                    <a:pt x="4257" y="6668"/>
                  </a:lnTo>
                  <a:lnTo>
                    <a:pt x="4257" y="4823"/>
                  </a:lnTo>
                  <a:lnTo>
                    <a:pt x="5852" y="3918"/>
                  </a:lnTo>
                  <a:close/>
                  <a:moveTo>
                    <a:pt x="7448" y="7061"/>
                  </a:moveTo>
                  <a:lnTo>
                    <a:pt x="7448" y="8490"/>
                  </a:lnTo>
                  <a:cubicBezTo>
                    <a:pt x="7352" y="8442"/>
                    <a:pt x="6281" y="7835"/>
                    <a:pt x="6197" y="7776"/>
                  </a:cubicBezTo>
                  <a:lnTo>
                    <a:pt x="7448" y="7061"/>
                  </a:lnTo>
                  <a:close/>
                  <a:moveTo>
                    <a:pt x="4269" y="7073"/>
                  </a:moveTo>
                  <a:lnTo>
                    <a:pt x="5519" y="7787"/>
                  </a:lnTo>
                  <a:lnTo>
                    <a:pt x="4269" y="8502"/>
                  </a:lnTo>
                  <a:lnTo>
                    <a:pt x="4269" y="7073"/>
                  </a:lnTo>
                  <a:close/>
                  <a:moveTo>
                    <a:pt x="9376" y="5954"/>
                  </a:moveTo>
                  <a:lnTo>
                    <a:pt x="9960" y="6287"/>
                  </a:lnTo>
                  <a:cubicBezTo>
                    <a:pt x="10329" y="6490"/>
                    <a:pt x="10579" y="6835"/>
                    <a:pt x="10710" y="7252"/>
                  </a:cubicBezTo>
                  <a:cubicBezTo>
                    <a:pt x="10746" y="7430"/>
                    <a:pt x="10757" y="7609"/>
                    <a:pt x="10757" y="7787"/>
                  </a:cubicBezTo>
                  <a:cubicBezTo>
                    <a:pt x="10736" y="7786"/>
                    <a:pt x="10714" y="7785"/>
                    <a:pt x="10693" y="7785"/>
                  </a:cubicBezTo>
                  <a:cubicBezTo>
                    <a:pt x="10049" y="7785"/>
                    <a:pt x="9612" y="8474"/>
                    <a:pt x="9888" y="9085"/>
                  </a:cubicBezTo>
                  <a:cubicBezTo>
                    <a:pt x="9662" y="9190"/>
                    <a:pt x="9412" y="9249"/>
                    <a:pt x="9161" y="9249"/>
                  </a:cubicBezTo>
                  <a:cubicBezTo>
                    <a:pt x="8898" y="9249"/>
                    <a:pt x="8632" y="9184"/>
                    <a:pt x="8388" y="9038"/>
                  </a:cubicBezTo>
                  <a:cubicBezTo>
                    <a:pt x="8007" y="8811"/>
                    <a:pt x="8138" y="8907"/>
                    <a:pt x="7769" y="8692"/>
                  </a:cubicBezTo>
                  <a:lnTo>
                    <a:pt x="7769" y="6883"/>
                  </a:lnTo>
                  <a:lnTo>
                    <a:pt x="9376" y="5954"/>
                  </a:lnTo>
                  <a:close/>
                  <a:moveTo>
                    <a:pt x="10731" y="8111"/>
                  </a:moveTo>
                  <a:cubicBezTo>
                    <a:pt x="10841" y="8111"/>
                    <a:pt x="10950" y="8142"/>
                    <a:pt x="11043" y="8204"/>
                  </a:cubicBezTo>
                  <a:cubicBezTo>
                    <a:pt x="11484" y="8502"/>
                    <a:pt x="11329" y="9157"/>
                    <a:pt x="10841" y="9264"/>
                  </a:cubicBezTo>
                  <a:cubicBezTo>
                    <a:pt x="10802" y="9271"/>
                    <a:pt x="10764" y="9275"/>
                    <a:pt x="10726" y="9275"/>
                  </a:cubicBezTo>
                  <a:cubicBezTo>
                    <a:pt x="10276" y="9275"/>
                    <a:pt x="9982" y="8767"/>
                    <a:pt x="10246" y="8371"/>
                  </a:cubicBezTo>
                  <a:cubicBezTo>
                    <a:pt x="10358" y="8199"/>
                    <a:pt x="10545" y="8111"/>
                    <a:pt x="10731" y="8111"/>
                  </a:cubicBezTo>
                  <a:close/>
                  <a:moveTo>
                    <a:pt x="5852" y="7978"/>
                  </a:moveTo>
                  <a:cubicBezTo>
                    <a:pt x="6043" y="8097"/>
                    <a:pt x="7233" y="8764"/>
                    <a:pt x="7448" y="8883"/>
                  </a:cubicBezTo>
                  <a:lnTo>
                    <a:pt x="7448" y="9585"/>
                  </a:lnTo>
                  <a:cubicBezTo>
                    <a:pt x="7448" y="10466"/>
                    <a:pt x="6733" y="11181"/>
                    <a:pt x="5852" y="11181"/>
                  </a:cubicBezTo>
                  <a:cubicBezTo>
                    <a:pt x="4971" y="11181"/>
                    <a:pt x="4257" y="10466"/>
                    <a:pt x="4257" y="9585"/>
                  </a:cubicBezTo>
                  <a:lnTo>
                    <a:pt x="4257" y="8883"/>
                  </a:lnTo>
                  <a:lnTo>
                    <a:pt x="5852" y="7978"/>
                  </a:lnTo>
                  <a:close/>
                  <a:moveTo>
                    <a:pt x="5852" y="1"/>
                  </a:moveTo>
                  <a:cubicBezTo>
                    <a:pt x="4792" y="1"/>
                    <a:pt x="3935" y="870"/>
                    <a:pt x="3935" y="1918"/>
                  </a:cubicBezTo>
                  <a:lnTo>
                    <a:pt x="3935" y="2430"/>
                  </a:lnTo>
                  <a:cubicBezTo>
                    <a:pt x="3649" y="2263"/>
                    <a:pt x="3757" y="2322"/>
                    <a:pt x="3483" y="2180"/>
                  </a:cubicBezTo>
                  <a:cubicBezTo>
                    <a:pt x="3183" y="2005"/>
                    <a:pt x="2854" y="1922"/>
                    <a:pt x="2529" y="1922"/>
                  </a:cubicBezTo>
                  <a:cubicBezTo>
                    <a:pt x="2235" y="1922"/>
                    <a:pt x="1945" y="1990"/>
                    <a:pt x="1685" y="2120"/>
                  </a:cubicBezTo>
                  <a:cubicBezTo>
                    <a:pt x="1491" y="1915"/>
                    <a:pt x="1256" y="1827"/>
                    <a:pt x="1027" y="1827"/>
                  </a:cubicBezTo>
                  <a:cubicBezTo>
                    <a:pt x="497" y="1827"/>
                    <a:pt x="0" y="2303"/>
                    <a:pt x="125" y="2918"/>
                  </a:cubicBezTo>
                  <a:cubicBezTo>
                    <a:pt x="185" y="3215"/>
                    <a:pt x="375" y="3454"/>
                    <a:pt x="625" y="3573"/>
                  </a:cubicBezTo>
                  <a:cubicBezTo>
                    <a:pt x="530" y="4335"/>
                    <a:pt x="887" y="5109"/>
                    <a:pt x="1578" y="5501"/>
                  </a:cubicBezTo>
                  <a:cubicBezTo>
                    <a:pt x="1816" y="5644"/>
                    <a:pt x="1744" y="5597"/>
                    <a:pt x="1983" y="5728"/>
                  </a:cubicBezTo>
                  <a:lnTo>
                    <a:pt x="1578" y="5954"/>
                  </a:lnTo>
                  <a:cubicBezTo>
                    <a:pt x="982" y="6299"/>
                    <a:pt x="613" y="6942"/>
                    <a:pt x="613" y="7633"/>
                  </a:cubicBezTo>
                  <a:cubicBezTo>
                    <a:pt x="613" y="8633"/>
                    <a:pt x="1375" y="9466"/>
                    <a:pt x="2375" y="9538"/>
                  </a:cubicBezTo>
                  <a:lnTo>
                    <a:pt x="2387" y="9538"/>
                  </a:lnTo>
                  <a:cubicBezTo>
                    <a:pt x="2471" y="9538"/>
                    <a:pt x="2554" y="9478"/>
                    <a:pt x="2554" y="9395"/>
                  </a:cubicBezTo>
                  <a:cubicBezTo>
                    <a:pt x="2566" y="9300"/>
                    <a:pt x="2495" y="9216"/>
                    <a:pt x="2399" y="9216"/>
                  </a:cubicBezTo>
                  <a:cubicBezTo>
                    <a:pt x="1578" y="9145"/>
                    <a:pt x="959" y="8454"/>
                    <a:pt x="959" y="7633"/>
                  </a:cubicBezTo>
                  <a:cubicBezTo>
                    <a:pt x="959" y="7073"/>
                    <a:pt x="1268" y="6537"/>
                    <a:pt x="1756" y="6252"/>
                  </a:cubicBezTo>
                  <a:lnTo>
                    <a:pt x="2340" y="5918"/>
                  </a:lnTo>
                  <a:lnTo>
                    <a:pt x="3947" y="6847"/>
                  </a:lnTo>
                  <a:lnTo>
                    <a:pt x="3947" y="8657"/>
                  </a:lnTo>
                  <a:cubicBezTo>
                    <a:pt x="3411" y="8954"/>
                    <a:pt x="3280" y="9061"/>
                    <a:pt x="3030" y="9157"/>
                  </a:cubicBezTo>
                  <a:cubicBezTo>
                    <a:pt x="2935" y="9180"/>
                    <a:pt x="2887" y="9276"/>
                    <a:pt x="2911" y="9359"/>
                  </a:cubicBezTo>
                  <a:cubicBezTo>
                    <a:pt x="2932" y="9443"/>
                    <a:pt x="3008" y="9480"/>
                    <a:pt x="3082" y="9480"/>
                  </a:cubicBezTo>
                  <a:cubicBezTo>
                    <a:pt x="3093" y="9480"/>
                    <a:pt x="3103" y="9480"/>
                    <a:pt x="3114" y="9478"/>
                  </a:cubicBezTo>
                  <a:cubicBezTo>
                    <a:pt x="3423" y="9395"/>
                    <a:pt x="3578" y="9252"/>
                    <a:pt x="3947" y="9061"/>
                  </a:cubicBezTo>
                  <a:lnTo>
                    <a:pt x="3947" y="9573"/>
                  </a:lnTo>
                  <a:cubicBezTo>
                    <a:pt x="3947" y="10621"/>
                    <a:pt x="4816" y="11490"/>
                    <a:pt x="5864" y="11490"/>
                  </a:cubicBezTo>
                  <a:cubicBezTo>
                    <a:pt x="6924" y="11490"/>
                    <a:pt x="7793" y="10621"/>
                    <a:pt x="7793" y="9573"/>
                  </a:cubicBezTo>
                  <a:lnTo>
                    <a:pt x="7793" y="9085"/>
                  </a:lnTo>
                  <a:cubicBezTo>
                    <a:pt x="8269" y="9347"/>
                    <a:pt x="8591" y="9585"/>
                    <a:pt x="9186" y="9585"/>
                  </a:cubicBezTo>
                  <a:cubicBezTo>
                    <a:pt x="9495" y="9585"/>
                    <a:pt x="9829" y="9514"/>
                    <a:pt x="10115" y="9359"/>
                  </a:cubicBezTo>
                  <a:cubicBezTo>
                    <a:pt x="10277" y="9521"/>
                    <a:pt x="10500" y="9615"/>
                    <a:pt x="10736" y="9615"/>
                  </a:cubicBezTo>
                  <a:cubicBezTo>
                    <a:pt x="10794" y="9615"/>
                    <a:pt x="10853" y="9609"/>
                    <a:pt x="10912" y="9597"/>
                  </a:cubicBezTo>
                  <a:cubicBezTo>
                    <a:pt x="11781" y="9419"/>
                    <a:pt x="11912" y="8216"/>
                    <a:pt x="11091" y="7847"/>
                  </a:cubicBezTo>
                  <a:cubicBezTo>
                    <a:pt x="11162" y="7121"/>
                    <a:pt x="10805" y="6371"/>
                    <a:pt x="10138" y="5990"/>
                  </a:cubicBezTo>
                  <a:cubicBezTo>
                    <a:pt x="9900" y="5847"/>
                    <a:pt x="9972" y="5894"/>
                    <a:pt x="9734" y="5763"/>
                  </a:cubicBezTo>
                  <a:lnTo>
                    <a:pt x="10138" y="5537"/>
                  </a:lnTo>
                  <a:cubicBezTo>
                    <a:pt x="11067" y="5013"/>
                    <a:pt x="11377" y="3823"/>
                    <a:pt x="10853" y="2906"/>
                  </a:cubicBezTo>
                  <a:cubicBezTo>
                    <a:pt x="10507" y="2311"/>
                    <a:pt x="9876" y="1941"/>
                    <a:pt x="9174" y="1941"/>
                  </a:cubicBezTo>
                  <a:cubicBezTo>
                    <a:pt x="8471" y="1941"/>
                    <a:pt x="8067" y="2311"/>
                    <a:pt x="7769" y="2442"/>
                  </a:cubicBezTo>
                  <a:cubicBezTo>
                    <a:pt x="7757" y="2025"/>
                    <a:pt x="7805" y="1834"/>
                    <a:pt x="7733" y="1525"/>
                  </a:cubicBezTo>
                  <a:cubicBezTo>
                    <a:pt x="7711" y="1438"/>
                    <a:pt x="7640" y="1380"/>
                    <a:pt x="7546" y="1380"/>
                  </a:cubicBezTo>
                  <a:cubicBezTo>
                    <a:pt x="7537" y="1380"/>
                    <a:pt x="7528" y="1381"/>
                    <a:pt x="7519" y="1382"/>
                  </a:cubicBezTo>
                  <a:cubicBezTo>
                    <a:pt x="7436" y="1406"/>
                    <a:pt x="7376" y="1489"/>
                    <a:pt x="7388" y="1596"/>
                  </a:cubicBezTo>
                  <a:cubicBezTo>
                    <a:pt x="7448" y="1858"/>
                    <a:pt x="7412" y="2013"/>
                    <a:pt x="7436" y="2632"/>
                  </a:cubicBezTo>
                  <a:lnTo>
                    <a:pt x="5840" y="3549"/>
                  </a:lnTo>
                  <a:lnTo>
                    <a:pt x="4245" y="2632"/>
                  </a:lnTo>
                  <a:lnTo>
                    <a:pt x="4245" y="1941"/>
                  </a:lnTo>
                  <a:cubicBezTo>
                    <a:pt x="4245" y="1060"/>
                    <a:pt x="4959" y="346"/>
                    <a:pt x="5840" y="346"/>
                  </a:cubicBezTo>
                  <a:cubicBezTo>
                    <a:pt x="6364" y="346"/>
                    <a:pt x="6840" y="596"/>
                    <a:pt x="7150" y="1025"/>
                  </a:cubicBezTo>
                  <a:cubicBezTo>
                    <a:pt x="7186" y="1076"/>
                    <a:pt x="7241" y="1100"/>
                    <a:pt x="7294" y="1100"/>
                  </a:cubicBezTo>
                  <a:cubicBezTo>
                    <a:pt x="7328" y="1100"/>
                    <a:pt x="7360" y="1091"/>
                    <a:pt x="7388" y="1072"/>
                  </a:cubicBezTo>
                  <a:cubicBezTo>
                    <a:pt x="7459" y="1013"/>
                    <a:pt x="7471" y="906"/>
                    <a:pt x="7436" y="834"/>
                  </a:cubicBezTo>
                  <a:cubicBezTo>
                    <a:pt x="7078" y="310"/>
                    <a:pt x="6483" y="1"/>
                    <a:pt x="58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Text 10">
            <a:extLst>
              <a:ext uri="{FF2B5EF4-FFF2-40B4-BE49-F238E27FC236}">
                <a16:creationId xmlns:a16="http://schemas.microsoft.com/office/drawing/2014/main" id="{83554973-CE4B-34F1-3CB5-BEA298FFB2C3}"/>
              </a:ext>
            </a:extLst>
          </p:cNvPr>
          <p:cNvSpPr/>
          <p:nvPr/>
        </p:nvSpPr>
        <p:spPr>
          <a:xfrm>
            <a:off x="938500" y="1512350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Прозрачность и простота интерпретации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3" name="Text 13">
            <a:extLst>
              <a:ext uri="{FF2B5EF4-FFF2-40B4-BE49-F238E27FC236}">
                <a16:creationId xmlns:a16="http://schemas.microsoft.com/office/drawing/2014/main" id="{C6B2C645-0AC1-CC51-4950-1DA4DB986748}"/>
              </a:ext>
            </a:extLst>
          </p:cNvPr>
          <p:cNvSpPr/>
          <p:nvPr/>
        </p:nvSpPr>
        <p:spPr>
          <a:xfrm>
            <a:off x="938500" y="2001994"/>
            <a:ext cx="5149553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Эффективность и скорость в вычислениях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5" name="Text 16">
            <a:extLst>
              <a:ext uri="{FF2B5EF4-FFF2-40B4-BE49-F238E27FC236}">
                <a16:creationId xmlns:a16="http://schemas.microsoft.com/office/drawing/2014/main" id="{8A656644-9CCB-AC1A-F9B1-C20C7FBBB767}"/>
              </a:ext>
            </a:extLst>
          </p:cNvPr>
          <p:cNvSpPr/>
          <p:nvPr/>
        </p:nvSpPr>
        <p:spPr>
          <a:xfrm>
            <a:off x="938500" y="2491639"/>
            <a:ext cx="6377680" cy="181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3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Устойчивость к переобучению при небольших входных данных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7" name="Text 19">
            <a:extLst>
              <a:ext uri="{FF2B5EF4-FFF2-40B4-BE49-F238E27FC236}">
                <a16:creationId xmlns:a16="http://schemas.microsoft.com/office/drawing/2014/main" id="{329D8841-D2A2-CC95-FF35-59F4BF3ACD30}"/>
              </a:ext>
            </a:extLst>
          </p:cNvPr>
          <p:cNvSpPr/>
          <p:nvPr/>
        </p:nvSpPr>
        <p:spPr>
          <a:xfrm>
            <a:off x="938500" y="2929743"/>
            <a:ext cx="5149553" cy="232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25"/>
              </a:lnSpc>
            </a:pP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4</a:t>
            </a:r>
            <a:r>
              <a:rPr lang="en-US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chemeClr val="bg1"/>
                </a:solidFill>
                <a:latin typeface="Montserrat" panose="00000500000000000000" pitchFamily="2" charset="-52"/>
                <a:ea typeface="Manrope" pitchFamily="34" charset="-122"/>
                <a:cs typeface="Times New Roman" panose="02020603050405020304" pitchFamily="18" charset="0"/>
              </a:rPr>
              <a:t>Экономия вычислительных мощностей</a:t>
            </a:r>
            <a:endParaRPr lang="en-US" dirty="0"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7227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6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5090053" cy="6845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Сравнительный анализ затрат</a:t>
            </a:r>
          </a:p>
        </p:txBody>
      </p:sp>
      <p:cxnSp>
        <p:nvCxnSpPr>
          <p:cNvPr id="234" name="Google Shape;234;p46"/>
          <p:cNvCxnSpPr>
            <a:cxnSpLocks/>
          </p:cNvCxnSpPr>
          <p:nvPr/>
        </p:nvCxnSpPr>
        <p:spPr>
          <a:xfrm>
            <a:off x="1026200" y="414022"/>
            <a:ext cx="4316765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47" name="Google Shape;247;p46"/>
          <p:cNvSpPr/>
          <p:nvPr/>
        </p:nvSpPr>
        <p:spPr>
          <a:xfrm>
            <a:off x="6775161" y="924890"/>
            <a:ext cx="296956" cy="352102"/>
          </a:xfrm>
          <a:custGeom>
            <a:avLst/>
            <a:gdLst/>
            <a:ahLst/>
            <a:cxnLst/>
            <a:rect l="l" t="t" r="r" b="b"/>
            <a:pathLst>
              <a:path w="11407" h="11033" extrusionOk="0">
                <a:moveTo>
                  <a:pt x="1698" y="1130"/>
                </a:moveTo>
                <a:cubicBezTo>
                  <a:pt x="1739" y="1130"/>
                  <a:pt x="1780" y="1133"/>
                  <a:pt x="1822" y="1137"/>
                </a:cubicBezTo>
                <a:lnTo>
                  <a:pt x="1143" y="3626"/>
                </a:lnTo>
                <a:cubicBezTo>
                  <a:pt x="643" y="3423"/>
                  <a:pt x="357" y="2852"/>
                  <a:pt x="512" y="2316"/>
                </a:cubicBezTo>
                <a:lnTo>
                  <a:pt x="607" y="1959"/>
                </a:lnTo>
                <a:cubicBezTo>
                  <a:pt x="750" y="1453"/>
                  <a:pt x="1207" y="1130"/>
                  <a:pt x="1698" y="1130"/>
                </a:cubicBezTo>
                <a:close/>
                <a:moveTo>
                  <a:pt x="2641" y="304"/>
                </a:moveTo>
                <a:cubicBezTo>
                  <a:pt x="2755" y="304"/>
                  <a:pt x="2867" y="357"/>
                  <a:pt x="2929" y="471"/>
                </a:cubicBezTo>
                <a:cubicBezTo>
                  <a:pt x="2977" y="542"/>
                  <a:pt x="2989" y="649"/>
                  <a:pt x="2965" y="732"/>
                </a:cubicBezTo>
                <a:lnTo>
                  <a:pt x="1941" y="4566"/>
                </a:lnTo>
                <a:cubicBezTo>
                  <a:pt x="1905" y="4650"/>
                  <a:pt x="1846" y="4733"/>
                  <a:pt x="1774" y="4769"/>
                </a:cubicBezTo>
                <a:cubicBezTo>
                  <a:pt x="1719" y="4806"/>
                  <a:pt x="1659" y="4822"/>
                  <a:pt x="1601" y="4822"/>
                </a:cubicBezTo>
                <a:cubicBezTo>
                  <a:pt x="1396" y="4822"/>
                  <a:pt x="1207" y="4619"/>
                  <a:pt x="1262" y="4388"/>
                </a:cubicBezTo>
                <a:cubicBezTo>
                  <a:pt x="1310" y="4209"/>
                  <a:pt x="2215" y="828"/>
                  <a:pt x="2298" y="566"/>
                </a:cubicBezTo>
                <a:cubicBezTo>
                  <a:pt x="2339" y="397"/>
                  <a:pt x="2491" y="304"/>
                  <a:pt x="2641" y="304"/>
                </a:cubicBezTo>
                <a:close/>
                <a:moveTo>
                  <a:pt x="8751" y="3792"/>
                </a:moveTo>
                <a:lnTo>
                  <a:pt x="10168" y="4173"/>
                </a:lnTo>
                <a:lnTo>
                  <a:pt x="9894" y="5185"/>
                </a:lnTo>
                <a:lnTo>
                  <a:pt x="8489" y="4804"/>
                </a:lnTo>
                <a:cubicBezTo>
                  <a:pt x="8525" y="4614"/>
                  <a:pt x="8704" y="3983"/>
                  <a:pt x="8751" y="3792"/>
                </a:cubicBezTo>
                <a:close/>
                <a:moveTo>
                  <a:pt x="10789" y="3812"/>
                </a:moveTo>
                <a:cubicBezTo>
                  <a:pt x="10804" y="3812"/>
                  <a:pt x="10819" y="3813"/>
                  <a:pt x="10835" y="3816"/>
                </a:cubicBezTo>
                <a:cubicBezTo>
                  <a:pt x="10954" y="3852"/>
                  <a:pt x="11025" y="3971"/>
                  <a:pt x="11001" y="4090"/>
                </a:cubicBezTo>
                <a:lnTo>
                  <a:pt x="10573" y="5662"/>
                </a:lnTo>
                <a:cubicBezTo>
                  <a:pt x="10542" y="5765"/>
                  <a:pt x="10447" y="5833"/>
                  <a:pt x="10345" y="5833"/>
                </a:cubicBezTo>
                <a:cubicBezTo>
                  <a:pt x="10330" y="5833"/>
                  <a:pt x="10314" y="5831"/>
                  <a:pt x="10299" y="5828"/>
                </a:cubicBezTo>
                <a:cubicBezTo>
                  <a:pt x="10180" y="5805"/>
                  <a:pt x="10120" y="5626"/>
                  <a:pt x="10132" y="5566"/>
                </a:cubicBezTo>
                <a:cubicBezTo>
                  <a:pt x="10179" y="5391"/>
                  <a:pt x="10560" y="3982"/>
                  <a:pt x="10573" y="3982"/>
                </a:cubicBezTo>
                <a:cubicBezTo>
                  <a:pt x="10573" y="3982"/>
                  <a:pt x="10573" y="3982"/>
                  <a:pt x="10573" y="3983"/>
                </a:cubicBezTo>
                <a:cubicBezTo>
                  <a:pt x="10594" y="3879"/>
                  <a:pt x="10687" y="3812"/>
                  <a:pt x="10789" y="3812"/>
                </a:cubicBezTo>
                <a:close/>
                <a:moveTo>
                  <a:pt x="4679" y="4983"/>
                </a:moveTo>
                <a:lnTo>
                  <a:pt x="6799" y="5447"/>
                </a:lnTo>
                <a:lnTo>
                  <a:pt x="6799" y="5924"/>
                </a:lnTo>
                <a:cubicBezTo>
                  <a:pt x="6799" y="6245"/>
                  <a:pt x="6537" y="6531"/>
                  <a:pt x="6191" y="6531"/>
                </a:cubicBezTo>
                <a:lnTo>
                  <a:pt x="5286" y="6531"/>
                </a:lnTo>
                <a:cubicBezTo>
                  <a:pt x="4953" y="6531"/>
                  <a:pt x="4667" y="6257"/>
                  <a:pt x="4667" y="5924"/>
                </a:cubicBezTo>
                <a:lnTo>
                  <a:pt x="4667" y="4983"/>
                </a:lnTo>
                <a:close/>
                <a:moveTo>
                  <a:pt x="2644" y="0"/>
                </a:moveTo>
                <a:cubicBezTo>
                  <a:pt x="2359" y="0"/>
                  <a:pt x="2075" y="175"/>
                  <a:pt x="1988" y="494"/>
                </a:cubicBezTo>
                <a:lnTo>
                  <a:pt x="1905" y="840"/>
                </a:lnTo>
                <a:cubicBezTo>
                  <a:pt x="1835" y="829"/>
                  <a:pt x="1764" y="824"/>
                  <a:pt x="1694" y="824"/>
                </a:cubicBezTo>
                <a:cubicBezTo>
                  <a:pt x="1065" y="824"/>
                  <a:pt x="469" y="1246"/>
                  <a:pt x="298" y="1899"/>
                </a:cubicBezTo>
                <a:lnTo>
                  <a:pt x="191" y="2256"/>
                </a:lnTo>
                <a:cubicBezTo>
                  <a:pt x="0" y="2947"/>
                  <a:pt x="369" y="3685"/>
                  <a:pt x="1048" y="3959"/>
                </a:cubicBezTo>
                <a:lnTo>
                  <a:pt x="953" y="4292"/>
                </a:lnTo>
                <a:cubicBezTo>
                  <a:pt x="822" y="4751"/>
                  <a:pt x="1191" y="5150"/>
                  <a:pt x="1609" y="5150"/>
                </a:cubicBezTo>
                <a:cubicBezTo>
                  <a:pt x="1723" y="5150"/>
                  <a:pt x="1840" y="5121"/>
                  <a:pt x="1953" y="5054"/>
                </a:cubicBezTo>
                <a:cubicBezTo>
                  <a:pt x="2274" y="4876"/>
                  <a:pt x="2274" y="4554"/>
                  <a:pt x="2322" y="4459"/>
                </a:cubicBezTo>
                <a:lnTo>
                  <a:pt x="4358" y="4912"/>
                </a:lnTo>
                <a:lnTo>
                  <a:pt x="4358" y="5924"/>
                </a:lnTo>
                <a:cubicBezTo>
                  <a:pt x="4358" y="6436"/>
                  <a:pt x="4775" y="6852"/>
                  <a:pt x="5298" y="6852"/>
                </a:cubicBezTo>
                <a:lnTo>
                  <a:pt x="5584" y="6852"/>
                </a:lnTo>
                <a:lnTo>
                  <a:pt x="5584" y="7638"/>
                </a:lnTo>
                <a:lnTo>
                  <a:pt x="4001" y="7638"/>
                </a:lnTo>
                <a:cubicBezTo>
                  <a:pt x="3703" y="7638"/>
                  <a:pt x="3453" y="7900"/>
                  <a:pt x="3453" y="8198"/>
                </a:cubicBezTo>
                <a:cubicBezTo>
                  <a:pt x="3453" y="8495"/>
                  <a:pt x="3703" y="8745"/>
                  <a:pt x="4001" y="8745"/>
                </a:cubicBezTo>
                <a:lnTo>
                  <a:pt x="4298" y="8745"/>
                </a:lnTo>
                <a:lnTo>
                  <a:pt x="2679" y="10758"/>
                </a:lnTo>
                <a:cubicBezTo>
                  <a:pt x="2584" y="10865"/>
                  <a:pt x="2667" y="11019"/>
                  <a:pt x="2810" y="11019"/>
                </a:cubicBezTo>
                <a:cubicBezTo>
                  <a:pt x="2858" y="11019"/>
                  <a:pt x="2905" y="11008"/>
                  <a:pt x="2941" y="10960"/>
                </a:cubicBezTo>
                <a:lnTo>
                  <a:pt x="4727" y="8745"/>
                </a:lnTo>
                <a:lnTo>
                  <a:pt x="5596" y="8745"/>
                </a:lnTo>
                <a:lnTo>
                  <a:pt x="5596" y="10865"/>
                </a:lnTo>
                <a:cubicBezTo>
                  <a:pt x="5596" y="10948"/>
                  <a:pt x="5667" y="11019"/>
                  <a:pt x="5763" y="11019"/>
                </a:cubicBezTo>
                <a:cubicBezTo>
                  <a:pt x="5846" y="11019"/>
                  <a:pt x="5918" y="10948"/>
                  <a:pt x="5918" y="10865"/>
                </a:cubicBezTo>
                <a:lnTo>
                  <a:pt x="5918" y="8745"/>
                </a:lnTo>
                <a:lnTo>
                  <a:pt x="6787" y="8745"/>
                </a:lnTo>
                <a:lnTo>
                  <a:pt x="8573" y="10960"/>
                </a:lnTo>
                <a:cubicBezTo>
                  <a:pt x="8607" y="11009"/>
                  <a:pt x="8658" y="11033"/>
                  <a:pt x="8706" y="11033"/>
                </a:cubicBezTo>
                <a:cubicBezTo>
                  <a:pt x="8741" y="11033"/>
                  <a:pt x="8774" y="11020"/>
                  <a:pt x="8799" y="10996"/>
                </a:cubicBezTo>
                <a:cubicBezTo>
                  <a:pt x="8870" y="10936"/>
                  <a:pt x="8870" y="10829"/>
                  <a:pt x="8823" y="10769"/>
                </a:cubicBezTo>
                <a:lnTo>
                  <a:pt x="7203" y="8757"/>
                </a:lnTo>
                <a:lnTo>
                  <a:pt x="7501" y="8757"/>
                </a:lnTo>
                <a:cubicBezTo>
                  <a:pt x="7799" y="8757"/>
                  <a:pt x="8049" y="8507"/>
                  <a:pt x="8049" y="8210"/>
                </a:cubicBezTo>
                <a:cubicBezTo>
                  <a:pt x="8049" y="7912"/>
                  <a:pt x="7799" y="7662"/>
                  <a:pt x="7501" y="7662"/>
                </a:cubicBezTo>
                <a:lnTo>
                  <a:pt x="7108" y="7662"/>
                </a:lnTo>
                <a:cubicBezTo>
                  <a:pt x="7025" y="7662"/>
                  <a:pt x="6953" y="7733"/>
                  <a:pt x="6953" y="7817"/>
                </a:cubicBezTo>
                <a:cubicBezTo>
                  <a:pt x="6953" y="7912"/>
                  <a:pt x="7025" y="7983"/>
                  <a:pt x="7108" y="7983"/>
                </a:cubicBezTo>
                <a:lnTo>
                  <a:pt x="7501" y="7983"/>
                </a:lnTo>
                <a:cubicBezTo>
                  <a:pt x="7620" y="7983"/>
                  <a:pt x="7727" y="8091"/>
                  <a:pt x="7727" y="8210"/>
                </a:cubicBezTo>
                <a:cubicBezTo>
                  <a:pt x="7727" y="8329"/>
                  <a:pt x="7620" y="8436"/>
                  <a:pt x="7501" y="8436"/>
                </a:cubicBezTo>
                <a:lnTo>
                  <a:pt x="4024" y="8436"/>
                </a:lnTo>
                <a:cubicBezTo>
                  <a:pt x="3905" y="8436"/>
                  <a:pt x="3798" y="8329"/>
                  <a:pt x="3798" y="8210"/>
                </a:cubicBezTo>
                <a:cubicBezTo>
                  <a:pt x="3798" y="8091"/>
                  <a:pt x="3905" y="7983"/>
                  <a:pt x="4024" y="7983"/>
                </a:cubicBezTo>
                <a:lnTo>
                  <a:pt x="6489" y="7983"/>
                </a:lnTo>
                <a:cubicBezTo>
                  <a:pt x="6584" y="7983"/>
                  <a:pt x="6656" y="7912"/>
                  <a:pt x="6656" y="7817"/>
                </a:cubicBezTo>
                <a:cubicBezTo>
                  <a:pt x="6656" y="7733"/>
                  <a:pt x="6584" y="7662"/>
                  <a:pt x="6489" y="7662"/>
                </a:cubicBezTo>
                <a:lnTo>
                  <a:pt x="5929" y="7662"/>
                </a:lnTo>
                <a:lnTo>
                  <a:pt x="5929" y="6876"/>
                </a:lnTo>
                <a:lnTo>
                  <a:pt x="6203" y="6876"/>
                </a:lnTo>
                <a:cubicBezTo>
                  <a:pt x="6727" y="6876"/>
                  <a:pt x="7144" y="6459"/>
                  <a:pt x="7144" y="5935"/>
                </a:cubicBezTo>
                <a:lnTo>
                  <a:pt x="7144" y="5531"/>
                </a:lnTo>
                <a:lnTo>
                  <a:pt x="7668" y="5650"/>
                </a:lnTo>
                <a:cubicBezTo>
                  <a:pt x="7713" y="5660"/>
                  <a:pt x="7758" y="5665"/>
                  <a:pt x="7803" y="5665"/>
                </a:cubicBezTo>
                <a:cubicBezTo>
                  <a:pt x="8075" y="5665"/>
                  <a:pt x="8322" y="5484"/>
                  <a:pt x="8394" y="5197"/>
                </a:cubicBezTo>
                <a:lnTo>
                  <a:pt x="8406" y="5126"/>
                </a:lnTo>
                <a:lnTo>
                  <a:pt x="9823" y="5519"/>
                </a:lnTo>
                <a:cubicBezTo>
                  <a:pt x="9763" y="5793"/>
                  <a:pt x="9930" y="6078"/>
                  <a:pt x="10228" y="6150"/>
                </a:cubicBezTo>
                <a:cubicBezTo>
                  <a:pt x="10279" y="6164"/>
                  <a:pt x="10331" y="6171"/>
                  <a:pt x="10382" y="6171"/>
                </a:cubicBezTo>
                <a:cubicBezTo>
                  <a:pt x="10622" y="6171"/>
                  <a:pt x="10835" y="6015"/>
                  <a:pt x="10894" y="5769"/>
                </a:cubicBezTo>
                <a:lnTo>
                  <a:pt x="11323" y="4185"/>
                </a:lnTo>
                <a:cubicBezTo>
                  <a:pt x="11406" y="3888"/>
                  <a:pt x="11240" y="3590"/>
                  <a:pt x="10942" y="3519"/>
                </a:cubicBezTo>
                <a:cubicBezTo>
                  <a:pt x="10897" y="3507"/>
                  <a:pt x="10852" y="3502"/>
                  <a:pt x="10807" y="3502"/>
                </a:cubicBezTo>
                <a:cubicBezTo>
                  <a:pt x="10568" y="3502"/>
                  <a:pt x="10345" y="3655"/>
                  <a:pt x="10275" y="3876"/>
                </a:cubicBezTo>
                <a:lnTo>
                  <a:pt x="8858" y="3495"/>
                </a:lnTo>
                <a:lnTo>
                  <a:pt x="8870" y="3411"/>
                </a:lnTo>
                <a:cubicBezTo>
                  <a:pt x="8966" y="3090"/>
                  <a:pt x="8775" y="2757"/>
                  <a:pt x="8454" y="2673"/>
                </a:cubicBezTo>
                <a:lnTo>
                  <a:pt x="5679" y="1792"/>
                </a:lnTo>
                <a:cubicBezTo>
                  <a:pt x="5663" y="1787"/>
                  <a:pt x="5646" y="1785"/>
                  <a:pt x="5629" y="1785"/>
                </a:cubicBezTo>
                <a:cubicBezTo>
                  <a:pt x="5561" y="1785"/>
                  <a:pt x="5496" y="1823"/>
                  <a:pt x="5477" y="1899"/>
                </a:cubicBezTo>
                <a:cubicBezTo>
                  <a:pt x="5453" y="1983"/>
                  <a:pt x="5489" y="2078"/>
                  <a:pt x="5584" y="2102"/>
                </a:cubicBezTo>
                <a:lnTo>
                  <a:pt x="8346" y="2983"/>
                </a:lnTo>
                <a:cubicBezTo>
                  <a:pt x="8501" y="3030"/>
                  <a:pt x="8585" y="3197"/>
                  <a:pt x="8549" y="3340"/>
                </a:cubicBezTo>
                <a:cubicBezTo>
                  <a:pt x="8049" y="5162"/>
                  <a:pt x="8144" y="4816"/>
                  <a:pt x="8073" y="5126"/>
                </a:cubicBezTo>
                <a:cubicBezTo>
                  <a:pt x="8030" y="5263"/>
                  <a:pt x="7904" y="5344"/>
                  <a:pt x="7776" y="5344"/>
                </a:cubicBezTo>
                <a:cubicBezTo>
                  <a:pt x="7760" y="5344"/>
                  <a:pt x="7743" y="5343"/>
                  <a:pt x="7727" y="5340"/>
                </a:cubicBezTo>
                <a:lnTo>
                  <a:pt x="2393" y="4161"/>
                </a:lnTo>
                <a:lnTo>
                  <a:pt x="3155" y="1352"/>
                </a:lnTo>
                <a:lnTo>
                  <a:pt x="4977" y="1923"/>
                </a:lnTo>
                <a:cubicBezTo>
                  <a:pt x="4996" y="1931"/>
                  <a:pt x="5016" y="1935"/>
                  <a:pt x="5035" y="1935"/>
                </a:cubicBezTo>
                <a:cubicBezTo>
                  <a:pt x="5100" y="1935"/>
                  <a:pt x="5161" y="1892"/>
                  <a:pt x="5179" y="1828"/>
                </a:cubicBezTo>
                <a:cubicBezTo>
                  <a:pt x="5203" y="1733"/>
                  <a:pt x="5167" y="1649"/>
                  <a:pt x="5072" y="1614"/>
                </a:cubicBezTo>
                <a:lnTo>
                  <a:pt x="3239" y="1030"/>
                </a:lnTo>
                <a:cubicBezTo>
                  <a:pt x="3262" y="935"/>
                  <a:pt x="3405" y="661"/>
                  <a:pt x="3227" y="340"/>
                </a:cubicBezTo>
                <a:cubicBezTo>
                  <a:pt x="3095" y="109"/>
                  <a:pt x="2869" y="0"/>
                  <a:pt x="264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 panose="00000500000000000000" pitchFamily="2" charset="-52"/>
            </a:endParaRPr>
          </a:p>
        </p:txBody>
      </p:sp>
      <p:grpSp>
        <p:nvGrpSpPr>
          <p:cNvPr id="248" name="Google Shape;248;p46"/>
          <p:cNvGrpSpPr/>
          <p:nvPr/>
        </p:nvGrpSpPr>
        <p:grpSpPr>
          <a:xfrm>
            <a:off x="3867924" y="895222"/>
            <a:ext cx="228457" cy="364059"/>
            <a:chOff x="3990517" y="3354173"/>
            <a:chExt cx="279559" cy="363402"/>
          </a:xfrm>
        </p:grpSpPr>
        <p:sp>
          <p:nvSpPr>
            <p:cNvPr id="249" name="Google Shape;249;p46"/>
            <p:cNvSpPr/>
            <p:nvPr/>
          </p:nvSpPr>
          <p:spPr>
            <a:xfrm>
              <a:off x="3990517" y="3354173"/>
              <a:ext cx="279559" cy="363402"/>
            </a:xfrm>
            <a:custGeom>
              <a:avLst/>
              <a:gdLst/>
              <a:ahLst/>
              <a:cxnLst/>
              <a:rect l="l" t="t" r="r" b="b"/>
              <a:pathLst>
                <a:path w="8776" h="11408" extrusionOk="0">
                  <a:moveTo>
                    <a:pt x="6322" y="346"/>
                  </a:moveTo>
                  <a:lnTo>
                    <a:pt x="6322" y="715"/>
                  </a:lnTo>
                  <a:lnTo>
                    <a:pt x="5537" y="715"/>
                  </a:lnTo>
                  <a:lnTo>
                    <a:pt x="5537" y="346"/>
                  </a:lnTo>
                  <a:close/>
                  <a:moveTo>
                    <a:pt x="6692" y="1049"/>
                  </a:moveTo>
                  <a:lnTo>
                    <a:pt x="6692" y="5121"/>
                  </a:lnTo>
                  <a:lnTo>
                    <a:pt x="5179" y="5121"/>
                  </a:lnTo>
                  <a:lnTo>
                    <a:pt x="5179" y="1049"/>
                  </a:lnTo>
                  <a:close/>
                  <a:moveTo>
                    <a:pt x="5763" y="5466"/>
                  </a:moveTo>
                  <a:lnTo>
                    <a:pt x="5763" y="6014"/>
                  </a:lnTo>
                  <a:lnTo>
                    <a:pt x="5465" y="6014"/>
                  </a:lnTo>
                  <a:lnTo>
                    <a:pt x="5465" y="5466"/>
                  </a:lnTo>
                  <a:close/>
                  <a:moveTo>
                    <a:pt x="6394" y="5466"/>
                  </a:moveTo>
                  <a:lnTo>
                    <a:pt x="6394" y="6633"/>
                  </a:lnTo>
                  <a:lnTo>
                    <a:pt x="6096" y="6633"/>
                  </a:lnTo>
                  <a:lnTo>
                    <a:pt x="6096" y="5466"/>
                  </a:lnTo>
                  <a:close/>
                  <a:moveTo>
                    <a:pt x="6953" y="8038"/>
                  </a:moveTo>
                  <a:cubicBezTo>
                    <a:pt x="7168" y="8038"/>
                    <a:pt x="7346" y="8216"/>
                    <a:pt x="7346" y="8443"/>
                  </a:cubicBezTo>
                  <a:cubicBezTo>
                    <a:pt x="7346" y="8669"/>
                    <a:pt x="7168" y="8847"/>
                    <a:pt x="6953" y="8847"/>
                  </a:cubicBezTo>
                  <a:lnTo>
                    <a:pt x="4584" y="8847"/>
                  </a:lnTo>
                  <a:lnTo>
                    <a:pt x="4584" y="8038"/>
                  </a:lnTo>
                  <a:close/>
                  <a:moveTo>
                    <a:pt x="6549" y="9193"/>
                  </a:moveTo>
                  <a:cubicBezTo>
                    <a:pt x="6537" y="9502"/>
                    <a:pt x="6275" y="9740"/>
                    <a:pt x="5965" y="9740"/>
                  </a:cubicBezTo>
                  <a:lnTo>
                    <a:pt x="4584" y="9740"/>
                  </a:lnTo>
                  <a:lnTo>
                    <a:pt x="4584" y="9193"/>
                  </a:lnTo>
                  <a:close/>
                  <a:moveTo>
                    <a:pt x="5882" y="10086"/>
                  </a:moveTo>
                  <a:lnTo>
                    <a:pt x="5882" y="10359"/>
                  </a:lnTo>
                  <a:lnTo>
                    <a:pt x="4584" y="10359"/>
                  </a:lnTo>
                  <a:lnTo>
                    <a:pt x="4584" y="10086"/>
                  </a:lnTo>
                  <a:close/>
                  <a:moveTo>
                    <a:pt x="4953" y="1"/>
                  </a:moveTo>
                  <a:cubicBezTo>
                    <a:pt x="4870" y="1"/>
                    <a:pt x="4787" y="72"/>
                    <a:pt x="4787" y="168"/>
                  </a:cubicBezTo>
                  <a:cubicBezTo>
                    <a:pt x="4787" y="263"/>
                    <a:pt x="4870" y="334"/>
                    <a:pt x="4953" y="334"/>
                  </a:cubicBezTo>
                  <a:lnTo>
                    <a:pt x="5144" y="334"/>
                  </a:lnTo>
                  <a:lnTo>
                    <a:pt x="5144" y="703"/>
                  </a:lnTo>
                  <a:lnTo>
                    <a:pt x="4953" y="703"/>
                  </a:lnTo>
                  <a:cubicBezTo>
                    <a:pt x="4870" y="703"/>
                    <a:pt x="4787" y="775"/>
                    <a:pt x="4787" y="870"/>
                  </a:cubicBezTo>
                  <a:lnTo>
                    <a:pt x="4787" y="1334"/>
                  </a:lnTo>
                  <a:lnTo>
                    <a:pt x="4370" y="1334"/>
                  </a:lnTo>
                  <a:cubicBezTo>
                    <a:pt x="3644" y="1334"/>
                    <a:pt x="2929" y="1513"/>
                    <a:pt x="2310" y="1846"/>
                  </a:cubicBezTo>
                  <a:cubicBezTo>
                    <a:pt x="2215" y="1894"/>
                    <a:pt x="2191" y="2001"/>
                    <a:pt x="2227" y="2073"/>
                  </a:cubicBezTo>
                  <a:cubicBezTo>
                    <a:pt x="2262" y="2132"/>
                    <a:pt x="2322" y="2168"/>
                    <a:pt x="2381" y="2168"/>
                  </a:cubicBezTo>
                  <a:cubicBezTo>
                    <a:pt x="2405" y="2168"/>
                    <a:pt x="2441" y="2168"/>
                    <a:pt x="2453" y="2144"/>
                  </a:cubicBezTo>
                  <a:cubicBezTo>
                    <a:pt x="3036" y="1835"/>
                    <a:pt x="3691" y="1668"/>
                    <a:pt x="4358" y="1668"/>
                  </a:cubicBezTo>
                  <a:lnTo>
                    <a:pt x="4775" y="1668"/>
                  </a:lnTo>
                  <a:lnTo>
                    <a:pt x="4775" y="3382"/>
                  </a:lnTo>
                  <a:lnTo>
                    <a:pt x="4358" y="3382"/>
                  </a:lnTo>
                  <a:cubicBezTo>
                    <a:pt x="3060" y="3382"/>
                    <a:pt x="2024" y="4430"/>
                    <a:pt x="2024" y="5716"/>
                  </a:cubicBezTo>
                  <a:cubicBezTo>
                    <a:pt x="2024" y="6954"/>
                    <a:pt x="2977" y="7966"/>
                    <a:pt x="4191" y="8038"/>
                  </a:cubicBezTo>
                  <a:lnTo>
                    <a:pt x="4191" y="9740"/>
                  </a:lnTo>
                  <a:cubicBezTo>
                    <a:pt x="2048" y="9645"/>
                    <a:pt x="346" y="7883"/>
                    <a:pt x="346" y="5716"/>
                  </a:cubicBezTo>
                  <a:cubicBezTo>
                    <a:pt x="346" y="4454"/>
                    <a:pt x="917" y="3299"/>
                    <a:pt x="1917" y="2525"/>
                  </a:cubicBezTo>
                  <a:cubicBezTo>
                    <a:pt x="1989" y="2466"/>
                    <a:pt x="2012" y="2358"/>
                    <a:pt x="1953" y="2287"/>
                  </a:cubicBezTo>
                  <a:cubicBezTo>
                    <a:pt x="1918" y="2238"/>
                    <a:pt x="1867" y="2214"/>
                    <a:pt x="1817" y="2214"/>
                  </a:cubicBezTo>
                  <a:cubicBezTo>
                    <a:pt x="1780" y="2214"/>
                    <a:pt x="1744" y="2226"/>
                    <a:pt x="1715" y="2251"/>
                  </a:cubicBezTo>
                  <a:cubicBezTo>
                    <a:pt x="1191" y="2656"/>
                    <a:pt x="762" y="3180"/>
                    <a:pt x="465" y="3751"/>
                  </a:cubicBezTo>
                  <a:cubicBezTo>
                    <a:pt x="143" y="4371"/>
                    <a:pt x="0" y="5037"/>
                    <a:pt x="0" y="5716"/>
                  </a:cubicBezTo>
                  <a:cubicBezTo>
                    <a:pt x="0" y="8073"/>
                    <a:pt x="1858" y="9990"/>
                    <a:pt x="4191" y="10086"/>
                  </a:cubicBezTo>
                  <a:lnTo>
                    <a:pt x="4191" y="10359"/>
                  </a:lnTo>
                  <a:lnTo>
                    <a:pt x="2036" y="10359"/>
                  </a:lnTo>
                  <a:cubicBezTo>
                    <a:pt x="1739" y="10359"/>
                    <a:pt x="1512" y="10598"/>
                    <a:pt x="1512" y="10883"/>
                  </a:cubicBezTo>
                  <a:cubicBezTo>
                    <a:pt x="1512" y="11181"/>
                    <a:pt x="1750" y="11407"/>
                    <a:pt x="2036" y="11407"/>
                  </a:cubicBezTo>
                  <a:lnTo>
                    <a:pt x="8263" y="11407"/>
                  </a:lnTo>
                  <a:cubicBezTo>
                    <a:pt x="8561" y="11407"/>
                    <a:pt x="8775" y="11169"/>
                    <a:pt x="8775" y="10883"/>
                  </a:cubicBezTo>
                  <a:cubicBezTo>
                    <a:pt x="8775" y="10598"/>
                    <a:pt x="8537" y="10359"/>
                    <a:pt x="8263" y="10359"/>
                  </a:cubicBezTo>
                  <a:lnTo>
                    <a:pt x="7465" y="10359"/>
                  </a:lnTo>
                  <a:cubicBezTo>
                    <a:pt x="7382" y="10359"/>
                    <a:pt x="7311" y="10443"/>
                    <a:pt x="7311" y="10526"/>
                  </a:cubicBezTo>
                  <a:cubicBezTo>
                    <a:pt x="7311" y="10621"/>
                    <a:pt x="7382" y="10693"/>
                    <a:pt x="7465" y="10693"/>
                  </a:cubicBezTo>
                  <a:lnTo>
                    <a:pt x="8263" y="10693"/>
                  </a:lnTo>
                  <a:cubicBezTo>
                    <a:pt x="8358" y="10693"/>
                    <a:pt x="8454" y="10776"/>
                    <a:pt x="8454" y="10883"/>
                  </a:cubicBezTo>
                  <a:cubicBezTo>
                    <a:pt x="8454" y="10990"/>
                    <a:pt x="8358" y="11074"/>
                    <a:pt x="8263" y="11074"/>
                  </a:cubicBezTo>
                  <a:lnTo>
                    <a:pt x="2084" y="11074"/>
                  </a:lnTo>
                  <a:cubicBezTo>
                    <a:pt x="1977" y="11074"/>
                    <a:pt x="1893" y="10990"/>
                    <a:pt x="1893" y="10883"/>
                  </a:cubicBezTo>
                  <a:cubicBezTo>
                    <a:pt x="1893" y="10776"/>
                    <a:pt x="1977" y="10693"/>
                    <a:pt x="2084" y="10693"/>
                  </a:cubicBezTo>
                  <a:lnTo>
                    <a:pt x="6787" y="10693"/>
                  </a:lnTo>
                  <a:cubicBezTo>
                    <a:pt x="6870" y="10693"/>
                    <a:pt x="6953" y="10621"/>
                    <a:pt x="6953" y="10526"/>
                  </a:cubicBezTo>
                  <a:cubicBezTo>
                    <a:pt x="6953" y="10443"/>
                    <a:pt x="6870" y="10359"/>
                    <a:pt x="6787" y="10359"/>
                  </a:cubicBezTo>
                  <a:lnTo>
                    <a:pt x="6203" y="10359"/>
                  </a:lnTo>
                  <a:lnTo>
                    <a:pt x="6203" y="10050"/>
                  </a:lnTo>
                  <a:cubicBezTo>
                    <a:pt x="6596" y="9943"/>
                    <a:pt x="6870" y="9609"/>
                    <a:pt x="6870" y="9193"/>
                  </a:cubicBezTo>
                  <a:lnTo>
                    <a:pt x="6930" y="9193"/>
                  </a:lnTo>
                  <a:cubicBezTo>
                    <a:pt x="7334" y="9193"/>
                    <a:pt x="7680" y="8859"/>
                    <a:pt x="7680" y="8443"/>
                  </a:cubicBezTo>
                  <a:cubicBezTo>
                    <a:pt x="7680" y="8038"/>
                    <a:pt x="7346" y="7704"/>
                    <a:pt x="6930" y="7704"/>
                  </a:cubicBezTo>
                  <a:lnTo>
                    <a:pt x="4406" y="7704"/>
                  </a:lnTo>
                  <a:cubicBezTo>
                    <a:pt x="3298" y="7704"/>
                    <a:pt x="2405" y="6811"/>
                    <a:pt x="2405" y="5704"/>
                  </a:cubicBezTo>
                  <a:cubicBezTo>
                    <a:pt x="2405" y="4609"/>
                    <a:pt x="3298" y="3716"/>
                    <a:pt x="4406" y="3716"/>
                  </a:cubicBezTo>
                  <a:lnTo>
                    <a:pt x="4822" y="3716"/>
                  </a:lnTo>
                  <a:lnTo>
                    <a:pt x="4822" y="5287"/>
                  </a:lnTo>
                  <a:cubicBezTo>
                    <a:pt x="4822" y="5383"/>
                    <a:pt x="4894" y="5454"/>
                    <a:pt x="4989" y="5454"/>
                  </a:cubicBezTo>
                  <a:lnTo>
                    <a:pt x="5108" y="5454"/>
                  </a:lnTo>
                  <a:lnTo>
                    <a:pt x="5108" y="6180"/>
                  </a:lnTo>
                  <a:cubicBezTo>
                    <a:pt x="5108" y="6276"/>
                    <a:pt x="5179" y="6347"/>
                    <a:pt x="5263" y="6347"/>
                  </a:cubicBezTo>
                  <a:lnTo>
                    <a:pt x="5727" y="6347"/>
                  </a:lnTo>
                  <a:lnTo>
                    <a:pt x="5727" y="6788"/>
                  </a:lnTo>
                  <a:cubicBezTo>
                    <a:pt x="5727" y="6883"/>
                    <a:pt x="5799" y="6954"/>
                    <a:pt x="5894" y="6954"/>
                  </a:cubicBezTo>
                  <a:lnTo>
                    <a:pt x="6537" y="6954"/>
                  </a:lnTo>
                  <a:cubicBezTo>
                    <a:pt x="6620" y="6954"/>
                    <a:pt x="6692" y="6883"/>
                    <a:pt x="6692" y="6788"/>
                  </a:cubicBezTo>
                  <a:lnTo>
                    <a:pt x="6692" y="5454"/>
                  </a:lnTo>
                  <a:lnTo>
                    <a:pt x="6811" y="5454"/>
                  </a:lnTo>
                  <a:cubicBezTo>
                    <a:pt x="6906" y="5454"/>
                    <a:pt x="6977" y="5383"/>
                    <a:pt x="6977" y="5287"/>
                  </a:cubicBezTo>
                  <a:lnTo>
                    <a:pt x="6977" y="870"/>
                  </a:lnTo>
                  <a:cubicBezTo>
                    <a:pt x="6977" y="775"/>
                    <a:pt x="6906" y="703"/>
                    <a:pt x="6811" y="703"/>
                  </a:cubicBezTo>
                  <a:lnTo>
                    <a:pt x="6620" y="703"/>
                  </a:lnTo>
                  <a:lnTo>
                    <a:pt x="6620" y="334"/>
                  </a:lnTo>
                  <a:lnTo>
                    <a:pt x="6811" y="334"/>
                  </a:lnTo>
                  <a:cubicBezTo>
                    <a:pt x="6906" y="334"/>
                    <a:pt x="6977" y="263"/>
                    <a:pt x="6977" y="168"/>
                  </a:cubicBezTo>
                  <a:cubicBezTo>
                    <a:pt x="6977" y="72"/>
                    <a:pt x="6906" y="1"/>
                    <a:pt x="681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" panose="00000500000000000000" pitchFamily="2" charset="-52"/>
              </a:endParaRPr>
            </a:p>
          </p:txBody>
        </p:sp>
        <p:sp>
          <p:nvSpPr>
            <p:cNvPr id="250" name="Google Shape;250;p46"/>
            <p:cNvSpPr/>
            <p:nvPr/>
          </p:nvSpPr>
          <p:spPr>
            <a:xfrm>
              <a:off x="4102009" y="3418680"/>
              <a:ext cx="36824" cy="37175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72" y="345"/>
                  </a:moveTo>
                  <a:cubicBezTo>
                    <a:pt x="715" y="345"/>
                    <a:pt x="810" y="452"/>
                    <a:pt x="810" y="583"/>
                  </a:cubicBezTo>
                  <a:cubicBezTo>
                    <a:pt x="810" y="714"/>
                    <a:pt x="715" y="822"/>
                    <a:pt x="572" y="822"/>
                  </a:cubicBezTo>
                  <a:cubicBezTo>
                    <a:pt x="441" y="822"/>
                    <a:pt x="334" y="714"/>
                    <a:pt x="334" y="583"/>
                  </a:cubicBezTo>
                  <a:cubicBezTo>
                    <a:pt x="334" y="452"/>
                    <a:pt x="441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62"/>
                    <a:pt x="1" y="583"/>
                  </a:cubicBezTo>
                  <a:cubicBezTo>
                    <a:pt x="1" y="893"/>
                    <a:pt x="251" y="1167"/>
                    <a:pt x="572" y="1167"/>
                  </a:cubicBezTo>
                  <a:cubicBezTo>
                    <a:pt x="894" y="1167"/>
                    <a:pt x="1156" y="893"/>
                    <a:pt x="1156" y="583"/>
                  </a:cubicBezTo>
                  <a:cubicBezTo>
                    <a:pt x="1156" y="274"/>
                    <a:pt x="906" y="0"/>
                    <a:pt x="5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" panose="00000500000000000000" pitchFamily="2" charset="-52"/>
              </a:endParaRPr>
            </a:p>
          </p:txBody>
        </p:sp>
        <p:sp>
          <p:nvSpPr>
            <p:cNvPr id="251" name="Google Shape;251;p46"/>
            <p:cNvSpPr/>
            <p:nvPr/>
          </p:nvSpPr>
          <p:spPr>
            <a:xfrm>
              <a:off x="4083820" y="3615129"/>
              <a:ext cx="37175" cy="36824"/>
            </a:xfrm>
            <a:custGeom>
              <a:avLst/>
              <a:gdLst/>
              <a:ahLst/>
              <a:cxnLst/>
              <a:rect l="l" t="t" r="r" b="b"/>
              <a:pathLst>
                <a:path w="1167" h="1156" extrusionOk="0">
                  <a:moveTo>
                    <a:pt x="584" y="346"/>
                  </a:moveTo>
                  <a:cubicBezTo>
                    <a:pt x="715" y="346"/>
                    <a:pt x="822" y="441"/>
                    <a:pt x="822" y="584"/>
                  </a:cubicBezTo>
                  <a:cubicBezTo>
                    <a:pt x="822" y="715"/>
                    <a:pt x="715" y="822"/>
                    <a:pt x="584" y="822"/>
                  </a:cubicBezTo>
                  <a:cubicBezTo>
                    <a:pt x="453" y="822"/>
                    <a:pt x="345" y="715"/>
                    <a:pt x="345" y="584"/>
                  </a:cubicBezTo>
                  <a:cubicBezTo>
                    <a:pt x="345" y="441"/>
                    <a:pt x="453" y="346"/>
                    <a:pt x="584" y="346"/>
                  </a:cubicBezTo>
                  <a:close/>
                  <a:moveTo>
                    <a:pt x="584" y="0"/>
                  </a:moveTo>
                  <a:cubicBezTo>
                    <a:pt x="274" y="0"/>
                    <a:pt x="0" y="251"/>
                    <a:pt x="0" y="584"/>
                  </a:cubicBezTo>
                  <a:cubicBezTo>
                    <a:pt x="0" y="905"/>
                    <a:pt x="250" y="1155"/>
                    <a:pt x="584" y="1155"/>
                  </a:cubicBezTo>
                  <a:cubicBezTo>
                    <a:pt x="905" y="1155"/>
                    <a:pt x="1167" y="893"/>
                    <a:pt x="1167" y="584"/>
                  </a:cubicBezTo>
                  <a:cubicBezTo>
                    <a:pt x="1167" y="262"/>
                    <a:pt x="905" y="0"/>
                    <a:pt x="5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" panose="00000500000000000000" pitchFamily="2" charset="-52"/>
              </a:endParaRPr>
            </a:p>
          </p:txBody>
        </p:sp>
      </p:grpSp>
      <p:grpSp>
        <p:nvGrpSpPr>
          <p:cNvPr id="252" name="Google Shape;252;p46"/>
          <p:cNvGrpSpPr/>
          <p:nvPr/>
        </p:nvGrpSpPr>
        <p:grpSpPr>
          <a:xfrm>
            <a:off x="1319595" y="893675"/>
            <a:ext cx="310120" cy="366707"/>
            <a:chOff x="1284212" y="1963766"/>
            <a:chExt cx="379489" cy="366046"/>
          </a:xfrm>
        </p:grpSpPr>
        <p:sp>
          <p:nvSpPr>
            <p:cNvPr id="253" name="Google Shape;253;p46"/>
            <p:cNvSpPr/>
            <p:nvPr/>
          </p:nvSpPr>
          <p:spPr>
            <a:xfrm>
              <a:off x="1436861" y="2112975"/>
              <a:ext cx="69444" cy="68902"/>
            </a:xfrm>
            <a:custGeom>
              <a:avLst/>
              <a:gdLst/>
              <a:ahLst/>
              <a:cxnLst/>
              <a:rect l="l" t="t" r="r" b="b"/>
              <a:pathLst>
                <a:path w="2180" h="2163" extrusionOk="0">
                  <a:moveTo>
                    <a:pt x="1086" y="1"/>
                  </a:moveTo>
                  <a:cubicBezTo>
                    <a:pt x="526" y="1"/>
                    <a:pt x="0" y="443"/>
                    <a:pt x="0" y="1079"/>
                  </a:cubicBezTo>
                  <a:cubicBezTo>
                    <a:pt x="0" y="1675"/>
                    <a:pt x="501" y="2163"/>
                    <a:pt x="1096" y="2163"/>
                  </a:cubicBezTo>
                  <a:cubicBezTo>
                    <a:pt x="1703" y="2163"/>
                    <a:pt x="2179" y="1675"/>
                    <a:pt x="2179" y="1079"/>
                  </a:cubicBezTo>
                  <a:cubicBezTo>
                    <a:pt x="2144" y="1020"/>
                    <a:pt x="2144" y="960"/>
                    <a:pt x="2132" y="889"/>
                  </a:cubicBezTo>
                  <a:cubicBezTo>
                    <a:pt x="2121" y="802"/>
                    <a:pt x="2040" y="744"/>
                    <a:pt x="1963" y="744"/>
                  </a:cubicBezTo>
                  <a:cubicBezTo>
                    <a:pt x="1955" y="744"/>
                    <a:pt x="1948" y="745"/>
                    <a:pt x="1941" y="746"/>
                  </a:cubicBezTo>
                  <a:cubicBezTo>
                    <a:pt x="1846" y="770"/>
                    <a:pt x="1786" y="853"/>
                    <a:pt x="1810" y="948"/>
                  </a:cubicBezTo>
                  <a:cubicBezTo>
                    <a:pt x="1883" y="1428"/>
                    <a:pt x="1488" y="1811"/>
                    <a:pt x="1059" y="1811"/>
                  </a:cubicBezTo>
                  <a:cubicBezTo>
                    <a:pt x="923" y="1811"/>
                    <a:pt x="784" y="1772"/>
                    <a:pt x="655" y="1687"/>
                  </a:cubicBezTo>
                  <a:cubicBezTo>
                    <a:pt x="48" y="1282"/>
                    <a:pt x="346" y="329"/>
                    <a:pt x="1072" y="329"/>
                  </a:cubicBezTo>
                  <a:cubicBezTo>
                    <a:pt x="1239" y="329"/>
                    <a:pt x="1405" y="389"/>
                    <a:pt x="1536" y="496"/>
                  </a:cubicBezTo>
                  <a:cubicBezTo>
                    <a:pt x="1567" y="522"/>
                    <a:pt x="1605" y="534"/>
                    <a:pt x="1642" y="534"/>
                  </a:cubicBezTo>
                  <a:cubicBezTo>
                    <a:pt x="1692" y="534"/>
                    <a:pt x="1741" y="513"/>
                    <a:pt x="1774" y="472"/>
                  </a:cubicBezTo>
                  <a:cubicBezTo>
                    <a:pt x="1834" y="389"/>
                    <a:pt x="1822" y="294"/>
                    <a:pt x="1751" y="234"/>
                  </a:cubicBezTo>
                  <a:cubicBezTo>
                    <a:pt x="1545" y="73"/>
                    <a:pt x="1313" y="1"/>
                    <a:pt x="10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" panose="00000500000000000000" pitchFamily="2" charset="-52"/>
              </a:endParaRPr>
            </a:p>
          </p:txBody>
        </p:sp>
        <p:sp>
          <p:nvSpPr>
            <p:cNvPr id="254" name="Google Shape;254;p46"/>
            <p:cNvSpPr/>
            <p:nvPr/>
          </p:nvSpPr>
          <p:spPr>
            <a:xfrm>
              <a:off x="1284212" y="1963766"/>
              <a:ext cx="379489" cy="366046"/>
            </a:xfrm>
            <a:custGeom>
              <a:avLst/>
              <a:gdLst/>
              <a:ahLst/>
              <a:cxnLst/>
              <a:rect l="l" t="t" r="r" b="b"/>
              <a:pathLst>
                <a:path w="11913" h="11491" extrusionOk="0">
                  <a:moveTo>
                    <a:pt x="1031" y="2185"/>
                  </a:moveTo>
                  <a:cubicBezTo>
                    <a:pt x="1151" y="2185"/>
                    <a:pt x="1275" y="2224"/>
                    <a:pt x="1387" y="2311"/>
                  </a:cubicBezTo>
                  <a:cubicBezTo>
                    <a:pt x="1625" y="2489"/>
                    <a:pt x="1673" y="2834"/>
                    <a:pt x="1506" y="3084"/>
                  </a:cubicBezTo>
                  <a:cubicBezTo>
                    <a:pt x="1389" y="3256"/>
                    <a:pt x="1207" y="3337"/>
                    <a:pt x="1026" y="3337"/>
                  </a:cubicBezTo>
                  <a:cubicBezTo>
                    <a:pt x="767" y="3337"/>
                    <a:pt x="510" y="3171"/>
                    <a:pt x="447" y="2870"/>
                  </a:cubicBezTo>
                  <a:cubicBezTo>
                    <a:pt x="376" y="2492"/>
                    <a:pt x="689" y="2185"/>
                    <a:pt x="1031" y="2185"/>
                  </a:cubicBezTo>
                  <a:close/>
                  <a:moveTo>
                    <a:pt x="4269" y="3025"/>
                  </a:moveTo>
                  <a:cubicBezTo>
                    <a:pt x="4364" y="3073"/>
                    <a:pt x="5435" y="3680"/>
                    <a:pt x="5519" y="3739"/>
                  </a:cubicBezTo>
                  <a:lnTo>
                    <a:pt x="4269" y="4454"/>
                  </a:lnTo>
                  <a:lnTo>
                    <a:pt x="4269" y="3025"/>
                  </a:lnTo>
                  <a:close/>
                  <a:moveTo>
                    <a:pt x="7448" y="3025"/>
                  </a:moveTo>
                  <a:lnTo>
                    <a:pt x="7448" y="4454"/>
                  </a:lnTo>
                  <a:lnTo>
                    <a:pt x="6197" y="3739"/>
                  </a:lnTo>
                  <a:lnTo>
                    <a:pt x="7448" y="3025"/>
                  </a:lnTo>
                  <a:close/>
                  <a:moveTo>
                    <a:pt x="2550" y="2268"/>
                  </a:moveTo>
                  <a:cubicBezTo>
                    <a:pt x="2817" y="2268"/>
                    <a:pt x="3085" y="2336"/>
                    <a:pt x="3328" y="2477"/>
                  </a:cubicBezTo>
                  <a:cubicBezTo>
                    <a:pt x="3697" y="2692"/>
                    <a:pt x="3566" y="2608"/>
                    <a:pt x="3935" y="2811"/>
                  </a:cubicBezTo>
                  <a:lnTo>
                    <a:pt x="3935" y="4644"/>
                  </a:lnTo>
                  <a:lnTo>
                    <a:pt x="2328" y="5573"/>
                  </a:lnTo>
                  <a:lnTo>
                    <a:pt x="1744" y="5240"/>
                  </a:lnTo>
                  <a:cubicBezTo>
                    <a:pt x="1375" y="5037"/>
                    <a:pt x="1125" y="4692"/>
                    <a:pt x="1006" y="4275"/>
                  </a:cubicBezTo>
                  <a:cubicBezTo>
                    <a:pt x="947" y="4085"/>
                    <a:pt x="923" y="3870"/>
                    <a:pt x="959" y="3680"/>
                  </a:cubicBezTo>
                  <a:lnTo>
                    <a:pt x="959" y="3680"/>
                  </a:lnTo>
                  <a:cubicBezTo>
                    <a:pt x="981" y="3681"/>
                    <a:pt x="1003" y="3682"/>
                    <a:pt x="1025" y="3682"/>
                  </a:cubicBezTo>
                  <a:cubicBezTo>
                    <a:pt x="1659" y="3682"/>
                    <a:pt x="2129" y="3028"/>
                    <a:pt x="1875" y="2418"/>
                  </a:cubicBezTo>
                  <a:cubicBezTo>
                    <a:pt x="2090" y="2319"/>
                    <a:pt x="2320" y="2268"/>
                    <a:pt x="2550" y="2268"/>
                  </a:cubicBezTo>
                  <a:close/>
                  <a:moveTo>
                    <a:pt x="9186" y="2275"/>
                  </a:moveTo>
                  <a:cubicBezTo>
                    <a:pt x="10067" y="2275"/>
                    <a:pt x="10781" y="2977"/>
                    <a:pt x="10781" y="3858"/>
                  </a:cubicBezTo>
                  <a:cubicBezTo>
                    <a:pt x="10781" y="4418"/>
                    <a:pt x="10460" y="4954"/>
                    <a:pt x="9972" y="5240"/>
                  </a:cubicBezTo>
                  <a:lnTo>
                    <a:pt x="9400" y="5573"/>
                  </a:lnTo>
                  <a:cubicBezTo>
                    <a:pt x="9186" y="5454"/>
                    <a:pt x="7983" y="4751"/>
                    <a:pt x="7793" y="4644"/>
                  </a:cubicBezTo>
                  <a:lnTo>
                    <a:pt x="7793" y="2834"/>
                  </a:lnTo>
                  <a:cubicBezTo>
                    <a:pt x="8245" y="2596"/>
                    <a:pt x="8567" y="2275"/>
                    <a:pt x="9186" y="2275"/>
                  </a:cubicBezTo>
                  <a:close/>
                  <a:moveTo>
                    <a:pt x="3935" y="5013"/>
                  </a:moveTo>
                  <a:lnTo>
                    <a:pt x="3935" y="6478"/>
                  </a:lnTo>
                  <a:lnTo>
                    <a:pt x="2673" y="5751"/>
                  </a:lnTo>
                  <a:lnTo>
                    <a:pt x="3935" y="5013"/>
                  </a:lnTo>
                  <a:close/>
                  <a:moveTo>
                    <a:pt x="7793" y="5037"/>
                  </a:moveTo>
                  <a:cubicBezTo>
                    <a:pt x="7948" y="5120"/>
                    <a:pt x="8900" y="5668"/>
                    <a:pt x="9055" y="5763"/>
                  </a:cubicBezTo>
                  <a:lnTo>
                    <a:pt x="7793" y="6490"/>
                  </a:lnTo>
                  <a:lnTo>
                    <a:pt x="7793" y="5037"/>
                  </a:lnTo>
                  <a:close/>
                  <a:moveTo>
                    <a:pt x="5852" y="3918"/>
                  </a:moveTo>
                  <a:lnTo>
                    <a:pt x="7448" y="4823"/>
                  </a:lnTo>
                  <a:lnTo>
                    <a:pt x="7448" y="6668"/>
                  </a:lnTo>
                  <a:lnTo>
                    <a:pt x="5852" y="7573"/>
                  </a:lnTo>
                  <a:lnTo>
                    <a:pt x="4257" y="6668"/>
                  </a:lnTo>
                  <a:lnTo>
                    <a:pt x="4257" y="4823"/>
                  </a:lnTo>
                  <a:lnTo>
                    <a:pt x="5852" y="3918"/>
                  </a:lnTo>
                  <a:close/>
                  <a:moveTo>
                    <a:pt x="7448" y="7061"/>
                  </a:moveTo>
                  <a:lnTo>
                    <a:pt x="7448" y="8490"/>
                  </a:lnTo>
                  <a:cubicBezTo>
                    <a:pt x="7352" y="8442"/>
                    <a:pt x="6281" y="7835"/>
                    <a:pt x="6197" y="7776"/>
                  </a:cubicBezTo>
                  <a:lnTo>
                    <a:pt x="7448" y="7061"/>
                  </a:lnTo>
                  <a:close/>
                  <a:moveTo>
                    <a:pt x="4269" y="7073"/>
                  </a:moveTo>
                  <a:lnTo>
                    <a:pt x="5519" y="7787"/>
                  </a:lnTo>
                  <a:lnTo>
                    <a:pt x="4269" y="8502"/>
                  </a:lnTo>
                  <a:lnTo>
                    <a:pt x="4269" y="7073"/>
                  </a:lnTo>
                  <a:close/>
                  <a:moveTo>
                    <a:pt x="9376" y="5954"/>
                  </a:moveTo>
                  <a:lnTo>
                    <a:pt x="9960" y="6287"/>
                  </a:lnTo>
                  <a:cubicBezTo>
                    <a:pt x="10329" y="6490"/>
                    <a:pt x="10579" y="6835"/>
                    <a:pt x="10710" y="7252"/>
                  </a:cubicBezTo>
                  <a:cubicBezTo>
                    <a:pt x="10746" y="7430"/>
                    <a:pt x="10757" y="7609"/>
                    <a:pt x="10757" y="7787"/>
                  </a:cubicBezTo>
                  <a:cubicBezTo>
                    <a:pt x="10736" y="7786"/>
                    <a:pt x="10714" y="7785"/>
                    <a:pt x="10693" y="7785"/>
                  </a:cubicBezTo>
                  <a:cubicBezTo>
                    <a:pt x="10049" y="7785"/>
                    <a:pt x="9612" y="8474"/>
                    <a:pt x="9888" y="9085"/>
                  </a:cubicBezTo>
                  <a:cubicBezTo>
                    <a:pt x="9662" y="9190"/>
                    <a:pt x="9412" y="9249"/>
                    <a:pt x="9161" y="9249"/>
                  </a:cubicBezTo>
                  <a:cubicBezTo>
                    <a:pt x="8898" y="9249"/>
                    <a:pt x="8632" y="9184"/>
                    <a:pt x="8388" y="9038"/>
                  </a:cubicBezTo>
                  <a:cubicBezTo>
                    <a:pt x="8007" y="8811"/>
                    <a:pt x="8138" y="8907"/>
                    <a:pt x="7769" y="8692"/>
                  </a:cubicBezTo>
                  <a:lnTo>
                    <a:pt x="7769" y="6883"/>
                  </a:lnTo>
                  <a:lnTo>
                    <a:pt x="9376" y="5954"/>
                  </a:lnTo>
                  <a:close/>
                  <a:moveTo>
                    <a:pt x="10731" y="8111"/>
                  </a:moveTo>
                  <a:cubicBezTo>
                    <a:pt x="10841" y="8111"/>
                    <a:pt x="10950" y="8142"/>
                    <a:pt x="11043" y="8204"/>
                  </a:cubicBezTo>
                  <a:cubicBezTo>
                    <a:pt x="11484" y="8502"/>
                    <a:pt x="11329" y="9157"/>
                    <a:pt x="10841" y="9264"/>
                  </a:cubicBezTo>
                  <a:cubicBezTo>
                    <a:pt x="10802" y="9271"/>
                    <a:pt x="10764" y="9275"/>
                    <a:pt x="10726" y="9275"/>
                  </a:cubicBezTo>
                  <a:cubicBezTo>
                    <a:pt x="10276" y="9275"/>
                    <a:pt x="9982" y="8767"/>
                    <a:pt x="10246" y="8371"/>
                  </a:cubicBezTo>
                  <a:cubicBezTo>
                    <a:pt x="10358" y="8199"/>
                    <a:pt x="10545" y="8111"/>
                    <a:pt x="10731" y="8111"/>
                  </a:cubicBezTo>
                  <a:close/>
                  <a:moveTo>
                    <a:pt x="5852" y="7978"/>
                  </a:moveTo>
                  <a:cubicBezTo>
                    <a:pt x="6043" y="8097"/>
                    <a:pt x="7233" y="8764"/>
                    <a:pt x="7448" y="8883"/>
                  </a:cubicBezTo>
                  <a:lnTo>
                    <a:pt x="7448" y="9585"/>
                  </a:lnTo>
                  <a:cubicBezTo>
                    <a:pt x="7448" y="10466"/>
                    <a:pt x="6733" y="11181"/>
                    <a:pt x="5852" y="11181"/>
                  </a:cubicBezTo>
                  <a:cubicBezTo>
                    <a:pt x="4971" y="11181"/>
                    <a:pt x="4257" y="10466"/>
                    <a:pt x="4257" y="9585"/>
                  </a:cubicBezTo>
                  <a:lnTo>
                    <a:pt x="4257" y="8883"/>
                  </a:lnTo>
                  <a:lnTo>
                    <a:pt x="5852" y="7978"/>
                  </a:lnTo>
                  <a:close/>
                  <a:moveTo>
                    <a:pt x="5852" y="1"/>
                  </a:moveTo>
                  <a:cubicBezTo>
                    <a:pt x="4792" y="1"/>
                    <a:pt x="3935" y="870"/>
                    <a:pt x="3935" y="1918"/>
                  </a:cubicBezTo>
                  <a:lnTo>
                    <a:pt x="3935" y="2430"/>
                  </a:lnTo>
                  <a:cubicBezTo>
                    <a:pt x="3649" y="2263"/>
                    <a:pt x="3757" y="2322"/>
                    <a:pt x="3483" y="2180"/>
                  </a:cubicBezTo>
                  <a:cubicBezTo>
                    <a:pt x="3183" y="2005"/>
                    <a:pt x="2854" y="1922"/>
                    <a:pt x="2529" y="1922"/>
                  </a:cubicBezTo>
                  <a:cubicBezTo>
                    <a:pt x="2235" y="1922"/>
                    <a:pt x="1945" y="1990"/>
                    <a:pt x="1685" y="2120"/>
                  </a:cubicBezTo>
                  <a:cubicBezTo>
                    <a:pt x="1491" y="1915"/>
                    <a:pt x="1256" y="1827"/>
                    <a:pt x="1027" y="1827"/>
                  </a:cubicBezTo>
                  <a:cubicBezTo>
                    <a:pt x="497" y="1827"/>
                    <a:pt x="0" y="2303"/>
                    <a:pt x="125" y="2918"/>
                  </a:cubicBezTo>
                  <a:cubicBezTo>
                    <a:pt x="185" y="3215"/>
                    <a:pt x="375" y="3454"/>
                    <a:pt x="625" y="3573"/>
                  </a:cubicBezTo>
                  <a:cubicBezTo>
                    <a:pt x="530" y="4335"/>
                    <a:pt x="887" y="5109"/>
                    <a:pt x="1578" y="5501"/>
                  </a:cubicBezTo>
                  <a:cubicBezTo>
                    <a:pt x="1816" y="5644"/>
                    <a:pt x="1744" y="5597"/>
                    <a:pt x="1983" y="5728"/>
                  </a:cubicBezTo>
                  <a:lnTo>
                    <a:pt x="1578" y="5954"/>
                  </a:lnTo>
                  <a:cubicBezTo>
                    <a:pt x="982" y="6299"/>
                    <a:pt x="613" y="6942"/>
                    <a:pt x="613" y="7633"/>
                  </a:cubicBezTo>
                  <a:cubicBezTo>
                    <a:pt x="613" y="8633"/>
                    <a:pt x="1375" y="9466"/>
                    <a:pt x="2375" y="9538"/>
                  </a:cubicBezTo>
                  <a:lnTo>
                    <a:pt x="2387" y="9538"/>
                  </a:lnTo>
                  <a:cubicBezTo>
                    <a:pt x="2471" y="9538"/>
                    <a:pt x="2554" y="9478"/>
                    <a:pt x="2554" y="9395"/>
                  </a:cubicBezTo>
                  <a:cubicBezTo>
                    <a:pt x="2566" y="9300"/>
                    <a:pt x="2495" y="9216"/>
                    <a:pt x="2399" y="9216"/>
                  </a:cubicBezTo>
                  <a:cubicBezTo>
                    <a:pt x="1578" y="9145"/>
                    <a:pt x="959" y="8454"/>
                    <a:pt x="959" y="7633"/>
                  </a:cubicBezTo>
                  <a:cubicBezTo>
                    <a:pt x="959" y="7073"/>
                    <a:pt x="1268" y="6537"/>
                    <a:pt x="1756" y="6252"/>
                  </a:cubicBezTo>
                  <a:lnTo>
                    <a:pt x="2340" y="5918"/>
                  </a:lnTo>
                  <a:lnTo>
                    <a:pt x="3947" y="6847"/>
                  </a:lnTo>
                  <a:lnTo>
                    <a:pt x="3947" y="8657"/>
                  </a:lnTo>
                  <a:cubicBezTo>
                    <a:pt x="3411" y="8954"/>
                    <a:pt x="3280" y="9061"/>
                    <a:pt x="3030" y="9157"/>
                  </a:cubicBezTo>
                  <a:cubicBezTo>
                    <a:pt x="2935" y="9180"/>
                    <a:pt x="2887" y="9276"/>
                    <a:pt x="2911" y="9359"/>
                  </a:cubicBezTo>
                  <a:cubicBezTo>
                    <a:pt x="2932" y="9443"/>
                    <a:pt x="3008" y="9480"/>
                    <a:pt x="3082" y="9480"/>
                  </a:cubicBezTo>
                  <a:cubicBezTo>
                    <a:pt x="3093" y="9480"/>
                    <a:pt x="3103" y="9480"/>
                    <a:pt x="3114" y="9478"/>
                  </a:cubicBezTo>
                  <a:cubicBezTo>
                    <a:pt x="3423" y="9395"/>
                    <a:pt x="3578" y="9252"/>
                    <a:pt x="3947" y="9061"/>
                  </a:cubicBezTo>
                  <a:lnTo>
                    <a:pt x="3947" y="9573"/>
                  </a:lnTo>
                  <a:cubicBezTo>
                    <a:pt x="3947" y="10621"/>
                    <a:pt x="4816" y="11490"/>
                    <a:pt x="5864" y="11490"/>
                  </a:cubicBezTo>
                  <a:cubicBezTo>
                    <a:pt x="6924" y="11490"/>
                    <a:pt x="7793" y="10621"/>
                    <a:pt x="7793" y="9573"/>
                  </a:cubicBezTo>
                  <a:lnTo>
                    <a:pt x="7793" y="9085"/>
                  </a:lnTo>
                  <a:cubicBezTo>
                    <a:pt x="8269" y="9347"/>
                    <a:pt x="8591" y="9585"/>
                    <a:pt x="9186" y="9585"/>
                  </a:cubicBezTo>
                  <a:cubicBezTo>
                    <a:pt x="9495" y="9585"/>
                    <a:pt x="9829" y="9514"/>
                    <a:pt x="10115" y="9359"/>
                  </a:cubicBezTo>
                  <a:cubicBezTo>
                    <a:pt x="10277" y="9521"/>
                    <a:pt x="10500" y="9615"/>
                    <a:pt x="10736" y="9615"/>
                  </a:cubicBezTo>
                  <a:cubicBezTo>
                    <a:pt x="10794" y="9615"/>
                    <a:pt x="10853" y="9609"/>
                    <a:pt x="10912" y="9597"/>
                  </a:cubicBezTo>
                  <a:cubicBezTo>
                    <a:pt x="11781" y="9419"/>
                    <a:pt x="11912" y="8216"/>
                    <a:pt x="11091" y="7847"/>
                  </a:cubicBezTo>
                  <a:cubicBezTo>
                    <a:pt x="11162" y="7121"/>
                    <a:pt x="10805" y="6371"/>
                    <a:pt x="10138" y="5990"/>
                  </a:cubicBezTo>
                  <a:cubicBezTo>
                    <a:pt x="9900" y="5847"/>
                    <a:pt x="9972" y="5894"/>
                    <a:pt x="9734" y="5763"/>
                  </a:cubicBezTo>
                  <a:lnTo>
                    <a:pt x="10138" y="5537"/>
                  </a:lnTo>
                  <a:cubicBezTo>
                    <a:pt x="11067" y="5013"/>
                    <a:pt x="11377" y="3823"/>
                    <a:pt x="10853" y="2906"/>
                  </a:cubicBezTo>
                  <a:cubicBezTo>
                    <a:pt x="10507" y="2311"/>
                    <a:pt x="9876" y="1941"/>
                    <a:pt x="9174" y="1941"/>
                  </a:cubicBezTo>
                  <a:cubicBezTo>
                    <a:pt x="8471" y="1941"/>
                    <a:pt x="8067" y="2311"/>
                    <a:pt x="7769" y="2442"/>
                  </a:cubicBezTo>
                  <a:cubicBezTo>
                    <a:pt x="7757" y="2025"/>
                    <a:pt x="7805" y="1834"/>
                    <a:pt x="7733" y="1525"/>
                  </a:cubicBezTo>
                  <a:cubicBezTo>
                    <a:pt x="7711" y="1438"/>
                    <a:pt x="7640" y="1380"/>
                    <a:pt x="7546" y="1380"/>
                  </a:cubicBezTo>
                  <a:cubicBezTo>
                    <a:pt x="7537" y="1380"/>
                    <a:pt x="7528" y="1381"/>
                    <a:pt x="7519" y="1382"/>
                  </a:cubicBezTo>
                  <a:cubicBezTo>
                    <a:pt x="7436" y="1406"/>
                    <a:pt x="7376" y="1489"/>
                    <a:pt x="7388" y="1596"/>
                  </a:cubicBezTo>
                  <a:cubicBezTo>
                    <a:pt x="7448" y="1858"/>
                    <a:pt x="7412" y="2013"/>
                    <a:pt x="7436" y="2632"/>
                  </a:cubicBezTo>
                  <a:lnTo>
                    <a:pt x="5840" y="3549"/>
                  </a:lnTo>
                  <a:lnTo>
                    <a:pt x="4245" y="2632"/>
                  </a:lnTo>
                  <a:lnTo>
                    <a:pt x="4245" y="1941"/>
                  </a:lnTo>
                  <a:cubicBezTo>
                    <a:pt x="4245" y="1060"/>
                    <a:pt x="4959" y="346"/>
                    <a:pt x="5840" y="346"/>
                  </a:cubicBezTo>
                  <a:cubicBezTo>
                    <a:pt x="6364" y="346"/>
                    <a:pt x="6840" y="596"/>
                    <a:pt x="7150" y="1025"/>
                  </a:cubicBezTo>
                  <a:cubicBezTo>
                    <a:pt x="7186" y="1076"/>
                    <a:pt x="7241" y="1100"/>
                    <a:pt x="7294" y="1100"/>
                  </a:cubicBezTo>
                  <a:cubicBezTo>
                    <a:pt x="7328" y="1100"/>
                    <a:pt x="7360" y="1091"/>
                    <a:pt x="7388" y="1072"/>
                  </a:cubicBezTo>
                  <a:cubicBezTo>
                    <a:pt x="7459" y="1013"/>
                    <a:pt x="7471" y="906"/>
                    <a:pt x="7436" y="834"/>
                  </a:cubicBezTo>
                  <a:cubicBezTo>
                    <a:pt x="7078" y="310"/>
                    <a:pt x="6483" y="1"/>
                    <a:pt x="585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" panose="00000500000000000000" pitchFamily="2" charset="-52"/>
              </a:endParaRPr>
            </a:p>
          </p:txBody>
        </p:sp>
      </p:grpSp>
      <p:sp>
        <p:nvSpPr>
          <p:cNvPr id="3" name="Google Shape;233;p46">
            <a:extLst>
              <a:ext uri="{FF2B5EF4-FFF2-40B4-BE49-F238E27FC236}">
                <a16:creationId xmlns:a16="http://schemas.microsoft.com/office/drawing/2014/main" id="{E13EC2E0-2BD2-ABC7-607A-346587E91132}"/>
              </a:ext>
            </a:extLst>
          </p:cNvPr>
          <p:cNvSpPr txBox="1">
            <a:spLocks/>
          </p:cNvSpPr>
          <p:nvPr/>
        </p:nvSpPr>
        <p:spPr>
          <a:xfrm>
            <a:off x="938500" y="848375"/>
            <a:ext cx="7315139" cy="509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sz="1400" dirty="0"/>
              <a:t>Использование </a:t>
            </a:r>
            <a:r>
              <a:rPr lang="en-US" sz="1400" dirty="0" err="1"/>
              <a:t>Loginom</a:t>
            </a:r>
            <a:r>
              <a:rPr lang="en-US" sz="1400" dirty="0"/>
              <a:t> </a:t>
            </a:r>
            <a:r>
              <a:rPr lang="ru-RU" sz="1400" dirty="0"/>
              <a:t>сокращает общие затраты на разработку модели в среднем более чем в 2</a:t>
            </a:r>
            <a:r>
              <a:rPr lang="en-US" sz="1400" dirty="0"/>
              <a:t>,5</a:t>
            </a:r>
            <a:r>
              <a:rPr lang="ru-RU" sz="1400" dirty="0"/>
              <a:t> раза</a:t>
            </a:r>
          </a:p>
        </p:txBody>
      </p:sp>
      <p:graphicFrame>
        <p:nvGraphicFramePr>
          <p:cNvPr id="194" name="Диаграмма 193">
            <a:extLst>
              <a:ext uri="{FF2B5EF4-FFF2-40B4-BE49-F238E27FC236}">
                <a16:creationId xmlns:a16="http://schemas.microsoft.com/office/drawing/2014/main" id="{1184807C-60FF-06A4-22DB-0AFE0C2822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5974883"/>
              </p:ext>
            </p:extLst>
          </p:nvPr>
        </p:nvGraphicFramePr>
        <p:xfrm>
          <a:off x="938500" y="1434632"/>
          <a:ext cx="7952448" cy="3525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41494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9"/>
          <p:cNvSpPr txBox="1">
            <a:spLocks noGrp="1"/>
          </p:cNvSpPr>
          <p:nvPr>
            <p:ph type="ctrTitle"/>
          </p:nvPr>
        </p:nvSpPr>
        <p:spPr>
          <a:xfrm>
            <a:off x="1196820" y="1440180"/>
            <a:ext cx="6750360" cy="15544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4800" b="1" dirty="0"/>
              <a:t>Спасибо за</a:t>
            </a:r>
            <a:r>
              <a:rPr lang="en-US" sz="4800" b="1" dirty="0"/>
              <a:t> </a:t>
            </a:r>
            <a:r>
              <a:rPr lang="ru-RU" sz="4800" b="1" dirty="0"/>
              <a:t>внимание!</a:t>
            </a:r>
          </a:p>
        </p:txBody>
      </p:sp>
      <p:cxnSp>
        <p:nvCxnSpPr>
          <p:cNvPr id="275" name="Google Shape;275;p49"/>
          <p:cNvCxnSpPr>
            <a:cxnSpLocks/>
          </p:cNvCxnSpPr>
          <p:nvPr/>
        </p:nvCxnSpPr>
        <p:spPr>
          <a:xfrm>
            <a:off x="2606040" y="2994658"/>
            <a:ext cx="3886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9"/>
          <p:cNvSpPr txBox="1">
            <a:spLocks noGrp="1"/>
          </p:cNvSpPr>
          <p:nvPr>
            <p:ph type="title"/>
          </p:nvPr>
        </p:nvSpPr>
        <p:spPr>
          <a:xfrm>
            <a:off x="642665" y="991872"/>
            <a:ext cx="2925288" cy="4873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Актуальность</a:t>
            </a:r>
          </a:p>
        </p:txBody>
      </p:sp>
      <p:sp>
        <p:nvSpPr>
          <p:cNvPr id="171" name="Google Shape;171;p39"/>
          <p:cNvSpPr txBox="1">
            <a:spLocks noGrp="1"/>
          </p:cNvSpPr>
          <p:nvPr>
            <p:ph type="body" idx="1"/>
          </p:nvPr>
        </p:nvSpPr>
        <p:spPr>
          <a:xfrm>
            <a:off x="642665" y="1479175"/>
            <a:ext cx="7172100" cy="35865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Растущая потребность в доступных инструментах интеллектуального анализа данных.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  <p:cxnSp>
        <p:nvCxnSpPr>
          <p:cNvPr id="172" name="Google Shape;172;p39"/>
          <p:cNvCxnSpPr/>
          <p:nvPr/>
        </p:nvCxnSpPr>
        <p:spPr>
          <a:xfrm>
            <a:off x="730365" y="960869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" name="Google Shape;170;p39">
            <a:extLst>
              <a:ext uri="{FF2B5EF4-FFF2-40B4-BE49-F238E27FC236}">
                <a16:creationId xmlns:a16="http://schemas.microsoft.com/office/drawing/2014/main" id="{54A93EE4-D7FB-A314-F6F6-10E233EC80F5}"/>
              </a:ext>
            </a:extLst>
          </p:cNvPr>
          <p:cNvSpPr txBox="1">
            <a:spLocks/>
          </p:cNvSpPr>
          <p:nvPr/>
        </p:nvSpPr>
        <p:spPr>
          <a:xfrm>
            <a:off x="642665" y="1859230"/>
            <a:ext cx="2925288" cy="487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dirty="0"/>
              <a:t>Проблема</a:t>
            </a:r>
          </a:p>
        </p:txBody>
      </p:sp>
      <p:sp>
        <p:nvSpPr>
          <p:cNvPr id="3" name="Google Shape;171;p39">
            <a:extLst>
              <a:ext uri="{FF2B5EF4-FFF2-40B4-BE49-F238E27FC236}">
                <a16:creationId xmlns:a16="http://schemas.microsoft.com/office/drawing/2014/main" id="{8D3B8BDC-E645-A6B0-7AC9-3E7AB8BA76D3}"/>
              </a:ext>
            </a:extLst>
          </p:cNvPr>
          <p:cNvSpPr txBox="1">
            <a:spLocks/>
          </p:cNvSpPr>
          <p:nvPr/>
        </p:nvSpPr>
        <p:spPr>
          <a:xfrm>
            <a:off x="642665" y="2346533"/>
            <a:ext cx="7172100" cy="358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buFont typeface="Montserrat"/>
              <a:buNone/>
            </a:pPr>
            <a:r>
              <a:rPr lang="ru-RU" dirty="0"/>
              <a:t>Традиционные инструменты требуют больших затрат и высококвалифицированных специалистов.</a:t>
            </a:r>
          </a:p>
          <a:p>
            <a:pPr marL="0" indent="0">
              <a:spcAft>
                <a:spcPts val="1600"/>
              </a:spcAft>
              <a:buFont typeface="Montserrat"/>
              <a:buNone/>
            </a:pPr>
            <a:endParaRPr lang="ru-RU" dirty="0"/>
          </a:p>
        </p:txBody>
      </p:sp>
      <p:cxnSp>
        <p:nvCxnSpPr>
          <p:cNvPr id="4" name="Google Shape;172;p39">
            <a:extLst>
              <a:ext uri="{FF2B5EF4-FFF2-40B4-BE49-F238E27FC236}">
                <a16:creationId xmlns:a16="http://schemas.microsoft.com/office/drawing/2014/main" id="{1EB99FDF-001A-8441-12BF-1C351E005197}"/>
              </a:ext>
            </a:extLst>
          </p:cNvPr>
          <p:cNvCxnSpPr/>
          <p:nvPr/>
        </p:nvCxnSpPr>
        <p:spPr>
          <a:xfrm>
            <a:off x="730365" y="1828227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5" name="Google Shape;170;p39">
            <a:extLst>
              <a:ext uri="{FF2B5EF4-FFF2-40B4-BE49-F238E27FC236}">
                <a16:creationId xmlns:a16="http://schemas.microsoft.com/office/drawing/2014/main" id="{E3271413-C30C-0473-0B0A-F489723C8BB0}"/>
              </a:ext>
            </a:extLst>
          </p:cNvPr>
          <p:cNvSpPr txBox="1">
            <a:spLocks/>
          </p:cNvSpPr>
          <p:nvPr/>
        </p:nvSpPr>
        <p:spPr>
          <a:xfrm>
            <a:off x="642665" y="2874945"/>
            <a:ext cx="2925288" cy="487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dirty="0"/>
              <a:t>Решение</a:t>
            </a:r>
          </a:p>
        </p:txBody>
      </p:sp>
      <p:sp>
        <p:nvSpPr>
          <p:cNvPr id="6" name="Google Shape;171;p39">
            <a:extLst>
              <a:ext uri="{FF2B5EF4-FFF2-40B4-BE49-F238E27FC236}">
                <a16:creationId xmlns:a16="http://schemas.microsoft.com/office/drawing/2014/main" id="{90D5EBEF-6B38-DFD5-A5FD-0B455A52E310}"/>
              </a:ext>
            </a:extLst>
          </p:cNvPr>
          <p:cNvSpPr txBox="1">
            <a:spLocks/>
          </p:cNvSpPr>
          <p:nvPr/>
        </p:nvSpPr>
        <p:spPr>
          <a:xfrm>
            <a:off x="642665" y="3362248"/>
            <a:ext cx="7172100" cy="358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buFont typeface="Montserrat"/>
              <a:buNone/>
            </a:pPr>
            <a:r>
              <a:rPr lang="ru-RU" dirty="0" err="1"/>
              <a:t>Low-code</a:t>
            </a:r>
            <a:r>
              <a:rPr lang="ru-RU" dirty="0"/>
              <a:t> платформы для визуальной разработки и интеллектуального анализа данных.</a:t>
            </a:r>
          </a:p>
          <a:p>
            <a:pPr marL="0" indent="0">
              <a:spcAft>
                <a:spcPts val="1600"/>
              </a:spcAft>
              <a:buFont typeface="Montserrat"/>
              <a:buNone/>
            </a:pPr>
            <a:endParaRPr lang="ru-RU" dirty="0"/>
          </a:p>
        </p:txBody>
      </p:sp>
      <p:cxnSp>
        <p:nvCxnSpPr>
          <p:cNvPr id="7" name="Google Shape;172;p39">
            <a:extLst>
              <a:ext uri="{FF2B5EF4-FFF2-40B4-BE49-F238E27FC236}">
                <a16:creationId xmlns:a16="http://schemas.microsoft.com/office/drawing/2014/main" id="{5CD83F32-2F4B-EA79-6561-9F54A246BE0E}"/>
              </a:ext>
            </a:extLst>
          </p:cNvPr>
          <p:cNvCxnSpPr/>
          <p:nvPr/>
        </p:nvCxnSpPr>
        <p:spPr>
          <a:xfrm>
            <a:off x="730365" y="284394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8" name="Google Shape;170;p39">
            <a:extLst>
              <a:ext uri="{FF2B5EF4-FFF2-40B4-BE49-F238E27FC236}">
                <a16:creationId xmlns:a16="http://schemas.microsoft.com/office/drawing/2014/main" id="{975E2A56-53C4-C6C8-24B6-C8043A00A903}"/>
              </a:ext>
            </a:extLst>
          </p:cNvPr>
          <p:cNvSpPr txBox="1">
            <a:spLocks/>
          </p:cNvSpPr>
          <p:nvPr/>
        </p:nvSpPr>
        <p:spPr>
          <a:xfrm>
            <a:off x="642665" y="3752939"/>
            <a:ext cx="2925288" cy="487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dirty="0"/>
              <a:t>Цель</a:t>
            </a:r>
          </a:p>
        </p:txBody>
      </p:sp>
      <p:sp>
        <p:nvSpPr>
          <p:cNvPr id="9" name="Google Shape;171;p39">
            <a:extLst>
              <a:ext uri="{FF2B5EF4-FFF2-40B4-BE49-F238E27FC236}">
                <a16:creationId xmlns:a16="http://schemas.microsoft.com/office/drawing/2014/main" id="{C5AE1A45-7D9C-3D11-064A-57B0920075B4}"/>
              </a:ext>
            </a:extLst>
          </p:cNvPr>
          <p:cNvSpPr txBox="1">
            <a:spLocks/>
          </p:cNvSpPr>
          <p:nvPr/>
        </p:nvSpPr>
        <p:spPr>
          <a:xfrm>
            <a:off x="642665" y="4240242"/>
            <a:ext cx="7172100" cy="358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buFont typeface="Montserrat"/>
              <a:buNone/>
            </a:pPr>
            <a:r>
              <a:rPr lang="ru-RU" dirty="0"/>
              <a:t>Разработка методических рекомендаций по использованию Data Mining в </a:t>
            </a:r>
            <a:r>
              <a:rPr lang="ru-RU" dirty="0" err="1"/>
              <a:t>low-code</a:t>
            </a:r>
            <a:r>
              <a:rPr lang="ru-RU" dirty="0"/>
              <a:t>.</a:t>
            </a:r>
          </a:p>
          <a:p>
            <a:pPr marL="0" indent="0">
              <a:spcAft>
                <a:spcPts val="1600"/>
              </a:spcAft>
              <a:buFont typeface="Montserrat"/>
              <a:buNone/>
            </a:pPr>
            <a:endParaRPr lang="ru-RU" dirty="0"/>
          </a:p>
        </p:txBody>
      </p:sp>
      <p:cxnSp>
        <p:nvCxnSpPr>
          <p:cNvPr id="10" name="Google Shape;172;p39">
            <a:extLst>
              <a:ext uri="{FF2B5EF4-FFF2-40B4-BE49-F238E27FC236}">
                <a16:creationId xmlns:a16="http://schemas.microsoft.com/office/drawing/2014/main" id="{6AB61200-576D-FCFD-C1AB-33156010DB90}"/>
              </a:ext>
            </a:extLst>
          </p:cNvPr>
          <p:cNvCxnSpPr/>
          <p:nvPr/>
        </p:nvCxnSpPr>
        <p:spPr>
          <a:xfrm>
            <a:off x="730365" y="3721936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9"/>
          <p:cNvSpPr txBox="1">
            <a:spLocks noGrp="1"/>
          </p:cNvSpPr>
          <p:nvPr>
            <p:ph type="title"/>
          </p:nvPr>
        </p:nvSpPr>
        <p:spPr>
          <a:xfrm>
            <a:off x="642663" y="1223532"/>
            <a:ext cx="348343" cy="4873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023BF0-DBD5-EDFA-A8E0-C4E09C15F17E}"/>
              </a:ext>
            </a:extLst>
          </p:cNvPr>
          <p:cNvSpPr txBox="1"/>
          <p:nvPr/>
        </p:nvSpPr>
        <p:spPr>
          <a:xfrm>
            <a:off x="642665" y="118592"/>
            <a:ext cx="480019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FFFFFF"/>
                </a:solidFill>
                <a:latin typeface="Montserrat ExtraBold"/>
                <a:sym typeface="Montserrat ExtraBold"/>
              </a:rPr>
              <a:t>Задачи</a:t>
            </a:r>
            <a:r>
              <a:rPr lang="en-US" sz="3000" b="1" dirty="0">
                <a:solidFill>
                  <a:srgbClr val="FFFFFF"/>
                </a:solidFill>
                <a:latin typeface="Montserrat ExtraBold"/>
                <a:sym typeface="Montserrat ExtraBold"/>
              </a:rPr>
              <a:t>:</a:t>
            </a:r>
            <a:endParaRPr lang="ru-RU" sz="3000" dirty="0"/>
          </a:p>
        </p:txBody>
      </p:sp>
      <p:sp>
        <p:nvSpPr>
          <p:cNvPr id="17" name="Google Shape;170;p39">
            <a:extLst>
              <a:ext uri="{FF2B5EF4-FFF2-40B4-BE49-F238E27FC236}">
                <a16:creationId xmlns:a16="http://schemas.microsoft.com/office/drawing/2014/main" id="{E6066AAE-16AF-D5BF-4618-97A5C9461934}"/>
              </a:ext>
            </a:extLst>
          </p:cNvPr>
          <p:cNvSpPr txBox="1">
            <a:spLocks/>
          </p:cNvSpPr>
          <p:nvPr/>
        </p:nvSpPr>
        <p:spPr>
          <a:xfrm>
            <a:off x="642663" y="1681910"/>
            <a:ext cx="348343" cy="487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en-US" dirty="0"/>
              <a:t>2</a:t>
            </a:r>
            <a:endParaRPr lang="ru-RU" dirty="0"/>
          </a:p>
        </p:txBody>
      </p:sp>
      <p:sp>
        <p:nvSpPr>
          <p:cNvPr id="18" name="Google Shape;171;p39">
            <a:extLst>
              <a:ext uri="{FF2B5EF4-FFF2-40B4-BE49-F238E27FC236}">
                <a16:creationId xmlns:a16="http://schemas.microsoft.com/office/drawing/2014/main" id="{002F33CF-BCB9-5D3E-CBEB-E4DCCA92DAB5}"/>
              </a:ext>
            </a:extLst>
          </p:cNvPr>
          <p:cNvSpPr txBox="1">
            <a:spLocks/>
          </p:cNvSpPr>
          <p:nvPr/>
        </p:nvSpPr>
        <p:spPr>
          <a:xfrm>
            <a:off x="991008" y="1290495"/>
            <a:ext cx="5683490" cy="487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spcAft>
                <a:spcPts val="1600"/>
              </a:spcAft>
              <a:buFont typeface="Montserrat"/>
              <a:buNone/>
            </a:pPr>
            <a:r>
              <a:rPr lang="ru-RU" dirty="0"/>
              <a:t>Построить сценарий анализа данных об оттоке клиентов на основе методов </a:t>
            </a:r>
            <a:r>
              <a:rPr lang="en-US" dirty="0"/>
              <a:t>data-mining.</a:t>
            </a:r>
            <a:endParaRPr lang="ru-RU" dirty="0"/>
          </a:p>
        </p:txBody>
      </p:sp>
      <p:sp>
        <p:nvSpPr>
          <p:cNvPr id="19" name="Google Shape;170;p39">
            <a:extLst>
              <a:ext uri="{FF2B5EF4-FFF2-40B4-BE49-F238E27FC236}">
                <a16:creationId xmlns:a16="http://schemas.microsoft.com/office/drawing/2014/main" id="{A1341D27-4B59-FD46-F3B8-0C6C8AEC8B44}"/>
              </a:ext>
            </a:extLst>
          </p:cNvPr>
          <p:cNvSpPr txBox="1">
            <a:spLocks/>
          </p:cNvSpPr>
          <p:nvPr/>
        </p:nvSpPr>
        <p:spPr>
          <a:xfrm>
            <a:off x="642664" y="2152049"/>
            <a:ext cx="348343" cy="487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en-US" dirty="0"/>
              <a:t>3</a:t>
            </a:r>
            <a:endParaRPr lang="ru-RU" dirty="0"/>
          </a:p>
        </p:txBody>
      </p:sp>
      <p:sp>
        <p:nvSpPr>
          <p:cNvPr id="20" name="Google Shape;171;p39">
            <a:extLst>
              <a:ext uri="{FF2B5EF4-FFF2-40B4-BE49-F238E27FC236}">
                <a16:creationId xmlns:a16="http://schemas.microsoft.com/office/drawing/2014/main" id="{FA8E5F08-68A7-76D9-489D-8C9D8A7FBFC6}"/>
              </a:ext>
            </a:extLst>
          </p:cNvPr>
          <p:cNvSpPr txBox="1">
            <a:spLocks/>
          </p:cNvSpPr>
          <p:nvPr/>
        </p:nvSpPr>
        <p:spPr>
          <a:xfrm>
            <a:off x="991008" y="1776765"/>
            <a:ext cx="5683490" cy="487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spcAft>
                <a:spcPts val="1600"/>
              </a:spcAft>
              <a:buFont typeface="Montserrat"/>
              <a:buNone/>
            </a:pPr>
            <a:r>
              <a:rPr lang="ru-RU" dirty="0"/>
              <a:t>Сравнить точность моделей</a:t>
            </a:r>
            <a:r>
              <a:rPr lang="en-US" dirty="0"/>
              <a:t> </a:t>
            </a:r>
            <a:r>
              <a:rPr lang="ru-RU" dirty="0"/>
              <a:t>и оптимизировать их. </a:t>
            </a:r>
          </a:p>
        </p:txBody>
      </p:sp>
      <p:sp>
        <p:nvSpPr>
          <p:cNvPr id="21" name="Google Shape;170;p39">
            <a:extLst>
              <a:ext uri="{FF2B5EF4-FFF2-40B4-BE49-F238E27FC236}">
                <a16:creationId xmlns:a16="http://schemas.microsoft.com/office/drawing/2014/main" id="{981DE9AC-5A20-8443-7BFD-92B9D039F277}"/>
              </a:ext>
            </a:extLst>
          </p:cNvPr>
          <p:cNvSpPr txBox="1">
            <a:spLocks/>
          </p:cNvSpPr>
          <p:nvPr/>
        </p:nvSpPr>
        <p:spPr>
          <a:xfrm>
            <a:off x="642665" y="2694505"/>
            <a:ext cx="348343" cy="487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dirty="0"/>
              <a:t>4</a:t>
            </a:r>
          </a:p>
        </p:txBody>
      </p:sp>
      <p:sp>
        <p:nvSpPr>
          <p:cNvPr id="22" name="Google Shape;171;p39">
            <a:extLst>
              <a:ext uri="{FF2B5EF4-FFF2-40B4-BE49-F238E27FC236}">
                <a16:creationId xmlns:a16="http://schemas.microsoft.com/office/drawing/2014/main" id="{8309BADD-7969-B65E-5568-4FF25EB4A737}"/>
              </a:ext>
            </a:extLst>
          </p:cNvPr>
          <p:cNvSpPr txBox="1">
            <a:spLocks/>
          </p:cNvSpPr>
          <p:nvPr/>
        </p:nvSpPr>
        <p:spPr>
          <a:xfrm>
            <a:off x="991008" y="2253563"/>
            <a:ext cx="5683490" cy="487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spcAft>
                <a:spcPts val="1600"/>
              </a:spcAft>
              <a:buFont typeface="Montserrat"/>
              <a:buNone/>
            </a:pPr>
            <a:r>
              <a:rPr lang="ru-RU" dirty="0"/>
              <a:t>Оценить экономическую эффективность моделей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24" name="Google Shape;171;p39">
            <a:extLst>
              <a:ext uri="{FF2B5EF4-FFF2-40B4-BE49-F238E27FC236}">
                <a16:creationId xmlns:a16="http://schemas.microsoft.com/office/drawing/2014/main" id="{ECC268FA-5C02-5B93-6D5E-74E3121C178F}"/>
              </a:ext>
            </a:extLst>
          </p:cNvPr>
          <p:cNvSpPr txBox="1">
            <a:spLocks/>
          </p:cNvSpPr>
          <p:nvPr/>
        </p:nvSpPr>
        <p:spPr>
          <a:xfrm>
            <a:off x="991008" y="2738799"/>
            <a:ext cx="5683490" cy="487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spcAft>
                <a:spcPts val="1600"/>
              </a:spcAft>
              <a:buFont typeface="Montserrat"/>
              <a:buNone/>
            </a:pPr>
            <a:r>
              <a:rPr lang="ru-RU" dirty="0"/>
              <a:t>Провести сравнительный анализ затрат на традиционную разработку и разработку с использованием </a:t>
            </a:r>
            <a:r>
              <a:rPr lang="en-US" dirty="0"/>
              <a:t>low-code.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743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9"/>
          <p:cNvSpPr txBox="1">
            <a:spLocks noGrp="1"/>
          </p:cNvSpPr>
          <p:nvPr>
            <p:ph type="title"/>
          </p:nvPr>
        </p:nvSpPr>
        <p:spPr>
          <a:xfrm>
            <a:off x="642664" y="991872"/>
            <a:ext cx="5399547" cy="4873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Основная задача</a:t>
            </a:r>
          </a:p>
        </p:txBody>
      </p:sp>
      <p:sp>
        <p:nvSpPr>
          <p:cNvPr id="171" name="Google Shape;171;p39"/>
          <p:cNvSpPr txBox="1">
            <a:spLocks noGrp="1"/>
          </p:cNvSpPr>
          <p:nvPr>
            <p:ph type="body" idx="1"/>
          </p:nvPr>
        </p:nvSpPr>
        <p:spPr>
          <a:xfrm>
            <a:off x="642665" y="1479175"/>
            <a:ext cx="7172100" cy="35865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dirty="0"/>
              <a:t>Предсказание классов</a:t>
            </a:r>
            <a:r>
              <a:rPr lang="en-US" dirty="0"/>
              <a:t> (</a:t>
            </a:r>
            <a:r>
              <a:rPr lang="ru-RU" dirty="0"/>
              <a:t>событий и не-событий)</a:t>
            </a:r>
            <a:endParaRPr dirty="0"/>
          </a:p>
        </p:txBody>
      </p:sp>
      <p:cxnSp>
        <p:nvCxnSpPr>
          <p:cNvPr id="172" name="Google Shape;172;p39"/>
          <p:cNvCxnSpPr/>
          <p:nvPr/>
        </p:nvCxnSpPr>
        <p:spPr>
          <a:xfrm>
            <a:off x="730365" y="960869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" name="Google Shape;170;p39">
            <a:extLst>
              <a:ext uri="{FF2B5EF4-FFF2-40B4-BE49-F238E27FC236}">
                <a16:creationId xmlns:a16="http://schemas.microsoft.com/office/drawing/2014/main" id="{54A93EE4-D7FB-A314-F6F6-10E233EC80F5}"/>
              </a:ext>
            </a:extLst>
          </p:cNvPr>
          <p:cNvSpPr txBox="1">
            <a:spLocks/>
          </p:cNvSpPr>
          <p:nvPr/>
        </p:nvSpPr>
        <p:spPr>
          <a:xfrm>
            <a:off x="642664" y="1859230"/>
            <a:ext cx="4897523" cy="487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dirty="0"/>
              <a:t>Данные на выходе</a:t>
            </a:r>
          </a:p>
        </p:txBody>
      </p:sp>
      <p:sp>
        <p:nvSpPr>
          <p:cNvPr id="3" name="Google Shape;171;p39">
            <a:extLst>
              <a:ext uri="{FF2B5EF4-FFF2-40B4-BE49-F238E27FC236}">
                <a16:creationId xmlns:a16="http://schemas.microsoft.com/office/drawing/2014/main" id="{8D3B8BDC-E645-A6B0-7AC9-3E7AB8BA76D3}"/>
              </a:ext>
            </a:extLst>
          </p:cNvPr>
          <p:cNvSpPr txBox="1">
            <a:spLocks/>
          </p:cNvSpPr>
          <p:nvPr/>
        </p:nvSpPr>
        <p:spPr>
          <a:xfrm>
            <a:off x="642665" y="2346533"/>
            <a:ext cx="7172100" cy="358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spcAft>
                <a:spcPts val="1600"/>
              </a:spcAft>
              <a:buFont typeface="Montserrat"/>
              <a:buNone/>
            </a:pPr>
            <a:r>
              <a:rPr lang="ru-RU" dirty="0"/>
              <a:t>Вероятность от 0 до 1</a:t>
            </a:r>
          </a:p>
        </p:txBody>
      </p:sp>
      <p:cxnSp>
        <p:nvCxnSpPr>
          <p:cNvPr id="4" name="Google Shape;172;p39">
            <a:extLst>
              <a:ext uri="{FF2B5EF4-FFF2-40B4-BE49-F238E27FC236}">
                <a16:creationId xmlns:a16="http://schemas.microsoft.com/office/drawing/2014/main" id="{1EB99FDF-001A-8441-12BF-1C351E005197}"/>
              </a:ext>
            </a:extLst>
          </p:cNvPr>
          <p:cNvCxnSpPr/>
          <p:nvPr/>
        </p:nvCxnSpPr>
        <p:spPr>
          <a:xfrm>
            <a:off x="730365" y="1828227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5" name="Google Shape;170;p39">
            <a:extLst>
              <a:ext uri="{FF2B5EF4-FFF2-40B4-BE49-F238E27FC236}">
                <a16:creationId xmlns:a16="http://schemas.microsoft.com/office/drawing/2014/main" id="{E3271413-C30C-0473-0B0A-F489723C8BB0}"/>
              </a:ext>
            </a:extLst>
          </p:cNvPr>
          <p:cNvSpPr txBox="1">
            <a:spLocks/>
          </p:cNvSpPr>
          <p:nvPr/>
        </p:nvSpPr>
        <p:spPr>
          <a:xfrm>
            <a:off x="642664" y="2874945"/>
            <a:ext cx="5202323" cy="487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dirty="0"/>
              <a:t>Отвечает на вопрос</a:t>
            </a:r>
          </a:p>
        </p:txBody>
      </p:sp>
      <p:sp>
        <p:nvSpPr>
          <p:cNvPr id="6" name="Google Shape;171;p39">
            <a:extLst>
              <a:ext uri="{FF2B5EF4-FFF2-40B4-BE49-F238E27FC236}">
                <a16:creationId xmlns:a16="http://schemas.microsoft.com/office/drawing/2014/main" id="{90D5EBEF-6B38-DFD5-A5FD-0B455A52E310}"/>
              </a:ext>
            </a:extLst>
          </p:cNvPr>
          <p:cNvSpPr txBox="1">
            <a:spLocks/>
          </p:cNvSpPr>
          <p:nvPr/>
        </p:nvSpPr>
        <p:spPr>
          <a:xfrm>
            <a:off x="642665" y="3362248"/>
            <a:ext cx="7172100" cy="358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buFont typeface="Montserrat"/>
              <a:buNone/>
            </a:pPr>
            <a:r>
              <a:rPr lang="ru-RU" dirty="0"/>
              <a:t>К какому из 2-х классов принадлежит?</a:t>
            </a:r>
          </a:p>
          <a:p>
            <a:pPr marL="0" indent="0">
              <a:spcAft>
                <a:spcPts val="1600"/>
              </a:spcAft>
              <a:buFont typeface="Montserrat"/>
              <a:buNone/>
            </a:pPr>
            <a:endParaRPr lang="ru-RU" dirty="0"/>
          </a:p>
        </p:txBody>
      </p:sp>
      <p:cxnSp>
        <p:nvCxnSpPr>
          <p:cNvPr id="7" name="Google Shape;172;p39">
            <a:extLst>
              <a:ext uri="{FF2B5EF4-FFF2-40B4-BE49-F238E27FC236}">
                <a16:creationId xmlns:a16="http://schemas.microsoft.com/office/drawing/2014/main" id="{5CD83F32-2F4B-EA79-6561-9F54A246BE0E}"/>
              </a:ext>
            </a:extLst>
          </p:cNvPr>
          <p:cNvCxnSpPr/>
          <p:nvPr/>
        </p:nvCxnSpPr>
        <p:spPr>
          <a:xfrm>
            <a:off x="730365" y="284394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D1E17C2-CAD8-5F70-0637-C60DFC2BD776}"/>
              </a:ext>
            </a:extLst>
          </p:cNvPr>
          <p:cNvSpPr txBox="1"/>
          <p:nvPr/>
        </p:nvSpPr>
        <p:spPr>
          <a:xfrm>
            <a:off x="217362" y="152521"/>
            <a:ext cx="688768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FFFFFF"/>
                </a:solidFill>
                <a:latin typeface="Montserrat ExtraBold"/>
                <a:sym typeface="Montserrat ExtraBold"/>
              </a:rPr>
              <a:t>Бинарная классификация</a:t>
            </a:r>
            <a:r>
              <a:rPr lang="en-US" sz="3000" b="1" dirty="0">
                <a:solidFill>
                  <a:srgbClr val="FFFFFF"/>
                </a:solidFill>
                <a:latin typeface="Montserrat ExtraBold"/>
                <a:sym typeface="Montserrat ExtraBold"/>
              </a:rPr>
              <a:t>:</a:t>
            </a:r>
            <a:endParaRPr lang="ru-RU" sz="3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9"/>
          <p:cNvSpPr txBox="1">
            <a:spLocks noGrp="1"/>
          </p:cNvSpPr>
          <p:nvPr>
            <p:ph type="title"/>
          </p:nvPr>
        </p:nvSpPr>
        <p:spPr>
          <a:xfrm>
            <a:off x="642665" y="804225"/>
            <a:ext cx="348343" cy="4873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1</a:t>
            </a:r>
          </a:p>
        </p:txBody>
      </p:sp>
      <p:sp>
        <p:nvSpPr>
          <p:cNvPr id="171" name="Google Shape;171;p39"/>
          <p:cNvSpPr txBox="1">
            <a:spLocks noGrp="1"/>
          </p:cNvSpPr>
          <p:nvPr>
            <p:ph type="body" idx="1"/>
          </p:nvPr>
        </p:nvSpPr>
        <p:spPr>
          <a:xfrm>
            <a:off x="991007" y="882323"/>
            <a:ext cx="5683490" cy="4873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dirty="0"/>
              <a:t>Простой и интуитивно понятный интерфейс</a:t>
            </a:r>
            <a:endParaRPr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023BF0-DBD5-EDFA-A8E0-C4E09C15F17E}"/>
              </a:ext>
            </a:extLst>
          </p:cNvPr>
          <p:cNvSpPr txBox="1"/>
          <p:nvPr/>
        </p:nvSpPr>
        <p:spPr>
          <a:xfrm>
            <a:off x="642664" y="118592"/>
            <a:ext cx="688768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FFFFFF"/>
                </a:solidFill>
                <a:latin typeface="Montserrat ExtraBold"/>
                <a:sym typeface="Montserrat ExtraBold"/>
              </a:rPr>
              <a:t>Почему выбран </a:t>
            </a:r>
            <a:r>
              <a:rPr lang="en-US" sz="3000" b="1" dirty="0" err="1">
                <a:solidFill>
                  <a:srgbClr val="FFFFFF"/>
                </a:solidFill>
                <a:latin typeface="Montserrat ExtraBold"/>
                <a:sym typeface="Montserrat ExtraBold"/>
              </a:rPr>
              <a:t>Loginom</a:t>
            </a:r>
            <a:r>
              <a:rPr lang="ru-RU" sz="3000" b="1" dirty="0">
                <a:solidFill>
                  <a:srgbClr val="FFFFFF"/>
                </a:solidFill>
                <a:latin typeface="Montserrat ExtraBold"/>
                <a:sym typeface="Montserrat ExtraBold"/>
              </a:rPr>
              <a:t>?</a:t>
            </a:r>
            <a:endParaRPr lang="ru-RU" sz="3000" dirty="0"/>
          </a:p>
        </p:txBody>
      </p:sp>
      <p:sp>
        <p:nvSpPr>
          <p:cNvPr id="17" name="Google Shape;170;p39">
            <a:extLst>
              <a:ext uri="{FF2B5EF4-FFF2-40B4-BE49-F238E27FC236}">
                <a16:creationId xmlns:a16="http://schemas.microsoft.com/office/drawing/2014/main" id="{E6066AAE-16AF-D5BF-4618-97A5C9461934}"/>
              </a:ext>
            </a:extLst>
          </p:cNvPr>
          <p:cNvSpPr txBox="1">
            <a:spLocks/>
          </p:cNvSpPr>
          <p:nvPr/>
        </p:nvSpPr>
        <p:spPr>
          <a:xfrm>
            <a:off x="642665" y="1291526"/>
            <a:ext cx="348343" cy="487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en-US" dirty="0"/>
              <a:t>2</a:t>
            </a:r>
            <a:endParaRPr lang="ru-RU" dirty="0"/>
          </a:p>
        </p:txBody>
      </p:sp>
      <p:sp>
        <p:nvSpPr>
          <p:cNvPr id="18" name="Google Shape;171;p39">
            <a:extLst>
              <a:ext uri="{FF2B5EF4-FFF2-40B4-BE49-F238E27FC236}">
                <a16:creationId xmlns:a16="http://schemas.microsoft.com/office/drawing/2014/main" id="{002F33CF-BCB9-5D3E-CBEB-E4DCCA92DAB5}"/>
              </a:ext>
            </a:extLst>
          </p:cNvPr>
          <p:cNvSpPr txBox="1">
            <a:spLocks/>
          </p:cNvSpPr>
          <p:nvPr/>
        </p:nvSpPr>
        <p:spPr>
          <a:xfrm>
            <a:off x="991008" y="1390326"/>
            <a:ext cx="5683490" cy="487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spcAft>
                <a:spcPts val="1600"/>
              </a:spcAft>
              <a:buFont typeface="Montserrat"/>
              <a:buNone/>
            </a:pPr>
            <a:r>
              <a:rPr lang="ru-RU" dirty="0"/>
              <a:t>Разнообразие компонентов для моделей</a:t>
            </a:r>
          </a:p>
        </p:txBody>
      </p:sp>
      <p:sp>
        <p:nvSpPr>
          <p:cNvPr id="19" name="Google Shape;170;p39">
            <a:extLst>
              <a:ext uri="{FF2B5EF4-FFF2-40B4-BE49-F238E27FC236}">
                <a16:creationId xmlns:a16="http://schemas.microsoft.com/office/drawing/2014/main" id="{A1341D27-4B59-FD46-F3B8-0C6C8AEC8B44}"/>
              </a:ext>
            </a:extLst>
          </p:cNvPr>
          <p:cNvSpPr txBox="1">
            <a:spLocks/>
          </p:cNvSpPr>
          <p:nvPr/>
        </p:nvSpPr>
        <p:spPr>
          <a:xfrm>
            <a:off x="642665" y="1776762"/>
            <a:ext cx="348343" cy="487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en-US" dirty="0"/>
              <a:t>3</a:t>
            </a:r>
            <a:endParaRPr lang="ru-RU" dirty="0"/>
          </a:p>
        </p:txBody>
      </p:sp>
      <p:sp>
        <p:nvSpPr>
          <p:cNvPr id="20" name="Google Shape;171;p39">
            <a:extLst>
              <a:ext uri="{FF2B5EF4-FFF2-40B4-BE49-F238E27FC236}">
                <a16:creationId xmlns:a16="http://schemas.microsoft.com/office/drawing/2014/main" id="{FA8E5F08-68A7-76D9-489D-8C9D8A7FBFC6}"/>
              </a:ext>
            </a:extLst>
          </p:cNvPr>
          <p:cNvSpPr txBox="1">
            <a:spLocks/>
          </p:cNvSpPr>
          <p:nvPr/>
        </p:nvSpPr>
        <p:spPr>
          <a:xfrm>
            <a:off x="991008" y="1887746"/>
            <a:ext cx="5683490" cy="487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spcAft>
                <a:spcPts val="1600"/>
              </a:spcAft>
              <a:buFont typeface="Montserrat"/>
              <a:buNone/>
            </a:pPr>
            <a:r>
              <a:rPr lang="ru-RU" dirty="0"/>
              <a:t>Низкие требования к знаниям в программировании</a:t>
            </a:r>
          </a:p>
        </p:txBody>
      </p:sp>
      <p:sp>
        <p:nvSpPr>
          <p:cNvPr id="21" name="Google Shape;170;p39">
            <a:extLst>
              <a:ext uri="{FF2B5EF4-FFF2-40B4-BE49-F238E27FC236}">
                <a16:creationId xmlns:a16="http://schemas.microsoft.com/office/drawing/2014/main" id="{981DE9AC-5A20-8443-7BFD-92B9D039F277}"/>
              </a:ext>
            </a:extLst>
          </p:cNvPr>
          <p:cNvSpPr txBox="1">
            <a:spLocks/>
          </p:cNvSpPr>
          <p:nvPr/>
        </p:nvSpPr>
        <p:spPr>
          <a:xfrm>
            <a:off x="642664" y="2351131"/>
            <a:ext cx="348343" cy="487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ru-RU" dirty="0"/>
              <a:t>4</a:t>
            </a:r>
          </a:p>
        </p:txBody>
      </p:sp>
      <p:sp>
        <p:nvSpPr>
          <p:cNvPr id="22" name="Google Shape;171;p39">
            <a:extLst>
              <a:ext uri="{FF2B5EF4-FFF2-40B4-BE49-F238E27FC236}">
                <a16:creationId xmlns:a16="http://schemas.microsoft.com/office/drawing/2014/main" id="{8309BADD-7969-B65E-5568-4FF25EB4A737}"/>
              </a:ext>
            </a:extLst>
          </p:cNvPr>
          <p:cNvSpPr txBox="1">
            <a:spLocks/>
          </p:cNvSpPr>
          <p:nvPr/>
        </p:nvSpPr>
        <p:spPr>
          <a:xfrm>
            <a:off x="1040626" y="2436471"/>
            <a:ext cx="5683490" cy="487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spcAft>
                <a:spcPts val="1600"/>
              </a:spcAft>
              <a:buFont typeface="Montserrat"/>
              <a:buNone/>
            </a:pPr>
            <a:r>
              <a:rPr lang="ru-RU" dirty="0"/>
              <a:t>Качественная визуализация данных</a:t>
            </a:r>
          </a:p>
        </p:txBody>
      </p:sp>
      <p:sp>
        <p:nvSpPr>
          <p:cNvPr id="23" name="Google Shape;170;p39">
            <a:extLst>
              <a:ext uri="{FF2B5EF4-FFF2-40B4-BE49-F238E27FC236}">
                <a16:creationId xmlns:a16="http://schemas.microsoft.com/office/drawing/2014/main" id="{6DE5496D-E0E9-D493-898D-9A3EBD8D9CB3}"/>
              </a:ext>
            </a:extLst>
          </p:cNvPr>
          <p:cNvSpPr txBox="1">
            <a:spLocks/>
          </p:cNvSpPr>
          <p:nvPr/>
        </p:nvSpPr>
        <p:spPr>
          <a:xfrm>
            <a:off x="642664" y="2925501"/>
            <a:ext cx="348343" cy="487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Montserrat ExtraBold"/>
              <a:buNone/>
              <a:defRPr sz="2400" b="0" i="0" u="none" strike="noStrike" cap="non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24" name="Google Shape;171;p39">
            <a:extLst>
              <a:ext uri="{FF2B5EF4-FFF2-40B4-BE49-F238E27FC236}">
                <a16:creationId xmlns:a16="http://schemas.microsoft.com/office/drawing/2014/main" id="{ECC268FA-5C02-5B93-6D5E-74E3121C178F}"/>
              </a:ext>
            </a:extLst>
          </p:cNvPr>
          <p:cNvSpPr txBox="1">
            <a:spLocks/>
          </p:cNvSpPr>
          <p:nvPr/>
        </p:nvSpPr>
        <p:spPr>
          <a:xfrm>
            <a:off x="991007" y="3106680"/>
            <a:ext cx="5683490" cy="487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16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●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01625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Font typeface="Montserrat"/>
              <a:buChar char="○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01625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Font typeface="Montserrat"/>
              <a:buChar char="■"/>
              <a:defRPr sz="115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spcAft>
                <a:spcPts val="1600"/>
              </a:spcAft>
              <a:buFont typeface="Montserrat"/>
              <a:buNone/>
            </a:pPr>
            <a:r>
              <a:rPr lang="ru-RU" dirty="0"/>
              <a:t>Высокая скорость разработки</a:t>
            </a:r>
          </a:p>
        </p:txBody>
      </p:sp>
    </p:spTree>
    <p:extLst>
      <p:ext uri="{BB962C8B-B14F-4D97-AF65-F5344CB8AC3E}">
        <p14:creationId xmlns:p14="http://schemas.microsoft.com/office/powerpoint/2010/main" val="2505007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0"/>
          <p:cNvSpPr txBox="1">
            <a:spLocks noGrp="1"/>
          </p:cNvSpPr>
          <p:nvPr>
            <p:ph type="title" idx="6"/>
          </p:nvPr>
        </p:nvSpPr>
        <p:spPr>
          <a:xfrm>
            <a:off x="1419317" y="189550"/>
            <a:ext cx="5908165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 dirty="0"/>
              <a:t>О Компании ООО «Экстраверт»</a:t>
            </a:r>
            <a:endParaRPr sz="2500" dirty="0"/>
          </a:p>
        </p:txBody>
      </p:sp>
      <p:cxnSp>
        <p:nvCxnSpPr>
          <p:cNvPr id="187" name="Google Shape;187;p40"/>
          <p:cNvCxnSpPr>
            <a:cxnSpLocks/>
          </p:cNvCxnSpPr>
          <p:nvPr/>
        </p:nvCxnSpPr>
        <p:spPr>
          <a:xfrm>
            <a:off x="1760568" y="913450"/>
            <a:ext cx="5225662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A970C3-6740-82FC-4383-87A3C225F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1" y="1083609"/>
            <a:ext cx="4804649" cy="16478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AF2181-8610-B84F-826A-E0A197553C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900" y="1593267"/>
            <a:ext cx="4092029" cy="240303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33C750-1287-DF8B-AB55-CFAB35229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70" y="2794786"/>
            <a:ext cx="4804649" cy="22146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1"/>
          <p:cNvSpPr txBox="1">
            <a:spLocks noGrp="1"/>
          </p:cNvSpPr>
          <p:nvPr>
            <p:ph type="ctrTitle"/>
          </p:nvPr>
        </p:nvSpPr>
        <p:spPr>
          <a:xfrm>
            <a:off x="968188" y="0"/>
            <a:ext cx="7207622" cy="75230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Декомпозиция процесса внедрения </a:t>
            </a:r>
            <a:r>
              <a:rPr lang="en-US" sz="2400" dirty="0"/>
              <a:t>CRM-</a:t>
            </a:r>
            <a:r>
              <a:rPr lang="ru-RU" sz="2400" dirty="0"/>
              <a:t>системы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CEB95F-17DD-2A8B-D1ED-526BA1D953C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545" y="775855"/>
            <a:ext cx="7596909" cy="43676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2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—Someone Famous</a:t>
            </a:r>
            <a:endParaRPr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382A362-05F5-FADA-6007-1EBCE2F8F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735478"/>
              </p:ext>
            </p:extLst>
          </p:nvPr>
        </p:nvGraphicFramePr>
        <p:xfrm>
          <a:off x="172186" y="733200"/>
          <a:ext cx="8799627" cy="4056425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077112">
                  <a:extLst>
                    <a:ext uri="{9D8B030D-6E8A-4147-A177-3AD203B41FA5}">
                      <a16:colId xmlns:a16="http://schemas.microsoft.com/office/drawing/2014/main" val="1619003151"/>
                    </a:ext>
                  </a:extLst>
                </a:gridCol>
                <a:gridCol w="1552668">
                  <a:extLst>
                    <a:ext uri="{9D8B030D-6E8A-4147-A177-3AD203B41FA5}">
                      <a16:colId xmlns:a16="http://schemas.microsoft.com/office/drawing/2014/main" val="1938409635"/>
                    </a:ext>
                  </a:extLst>
                </a:gridCol>
                <a:gridCol w="5169847">
                  <a:extLst>
                    <a:ext uri="{9D8B030D-6E8A-4147-A177-3AD203B41FA5}">
                      <a16:colId xmlns:a16="http://schemas.microsoft.com/office/drawing/2014/main" val="1083028093"/>
                    </a:ext>
                  </a:extLst>
                </a:gridCol>
              </a:tblGrid>
              <a:tr h="314991">
                <a:tc>
                  <a:txBody>
                    <a:bodyPr/>
                    <a:lstStyle/>
                    <a:p>
                      <a:pPr algn="ctr"/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Атрибут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Тип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данных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Значимость для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моделирования оттока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820484"/>
                  </a:ext>
                </a:extLst>
              </a:tr>
              <a:tr h="513261"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Период владения CRM-системой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Числовой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Короткий период владения может указывать на проблемы с внедрением или адаптацией, а длительный – на устоявшуюся связь и лояльность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2947595838"/>
                  </a:ext>
                </a:extLst>
              </a:tr>
              <a:tr h="641577"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Количество звонков в службу поддержки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Числовой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Большое количество звонков может свидетельствовать о сложностях в освоении системы, наличии ошибок или неудовлетворительном качестве обслуживания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2612440373"/>
                  </a:ext>
                </a:extLst>
              </a:tr>
              <a:tr h="384946"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Задержка платежа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Числовой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Регулярные задержки платежей могут свидетельствовать о риске отказа от подписки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572535622"/>
                  </a:ext>
                </a:extLst>
              </a:tr>
              <a:tr h="513261"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Количество сотрудников в компании клиента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Числовой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Большее количество сотрудников может указывать на более сложные бизнес-процессы и, следовательно, на большую зависимость от CRM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1381174559"/>
                  </a:ext>
                </a:extLst>
              </a:tr>
              <a:tr h="513261"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Тип подписки 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Категориаль-ный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Разные типы подписок могут включать разный набор функций и уровень поддержки, что может влиять на удовлетворенность клиента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1554755291"/>
                  </a:ext>
                </a:extLst>
              </a:tr>
              <a:tr h="256632"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Период подписки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Категориальный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Может влиять на вероятность отказа, особенно в конце периода 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2356700797"/>
                  </a:ext>
                </a:extLst>
              </a:tr>
              <a:tr h="513261"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Общие расходы покупателя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Числовой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Высокие расходы могут свидетельствовать о ценности, которую клиент видит в предоставляемых услугах, и снижать вероятность отказа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4248031914"/>
                  </a:ext>
                </a:extLst>
              </a:tr>
              <a:tr h="384946"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Последнее взаимодействие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Числовой</a:t>
                      </a:r>
                      <a:endParaRPr lang="ru-RU" sz="1100" kern="10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tc>
                  <a:txBody>
                    <a:bodyPr/>
                    <a:lstStyle/>
                    <a:p>
                      <a:r>
                        <a:rPr lang="ru-RU" sz="1100" kern="0" dirty="0"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Длительный период отсутствия взаимодействия может свидетельствовать о снижении интереса к продукту</a:t>
                      </a:r>
                      <a:endParaRPr lang="ru-RU" sz="1100" kern="100" dirty="0">
                        <a:effectLst/>
                        <a:latin typeface="Montserrat" panose="00000500000000000000" pitchFamily="2" charset="-52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0992" marR="50992" marT="0" marB="0"/>
                </a:tc>
                <a:extLst>
                  <a:ext uri="{0D108BD9-81ED-4DB2-BD59-A6C34878D82A}">
                    <a16:rowId xmlns:a16="http://schemas.microsoft.com/office/drawing/2014/main" val="3807351848"/>
                  </a:ext>
                </a:extLst>
              </a:tr>
            </a:tbl>
          </a:graphicData>
        </a:graphic>
      </p:graphicFrame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3CFF84F-ACB8-AA04-222A-A515714E9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7933" y="114411"/>
            <a:ext cx="7668134" cy="478928"/>
          </a:xfrm>
        </p:spPr>
        <p:txBody>
          <a:bodyPr/>
          <a:lstStyle/>
          <a:p>
            <a:r>
              <a:rPr lang="ru-RU" sz="2000" dirty="0"/>
              <a:t>Атрибуты модели оттока клиентов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3"/>
          <p:cNvSpPr txBox="1">
            <a:spLocks noGrp="1"/>
          </p:cNvSpPr>
          <p:nvPr>
            <p:ph type="title"/>
          </p:nvPr>
        </p:nvSpPr>
        <p:spPr>
          <a:xfrm>
            <a:off x="1920949" y="0"/>
            <a:ext cx="5163552" cy="53628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tx2"/>
                </a:solidFill>
              </a:rPr>
              <a:t>Сценарий анализа данных</a:t>
            </a:r>
            <a:endParaRPr sz="2400" dirty="0">
              <a:solidFill>
                <a:schemeClr val="tx2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7DF5D5-4E82-803B-9B05-F4317B14E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865" y="855027"/>
            <a:ext cx="3924269" cy="34334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0097A7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616</Words>
  <Application>Microsoft Office PowerPoint</Application>
  <PresentationFormat>Экран (16:9)</PresentationFormat>
  <Paragraphs>131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Montserrat ExtraBold</vt:lpstr>
      <vt:lpstr>Arial</vt:lpstr>
      <vt:lpstr>Montserrat ExtraLight</vt:lpstr>
      <vt:lpstr>Montserrat</vt:lpstr>
      <vt:lpstr>Futuristic Background by Slidesgo</vt:lpstr>
      <vt:lpstr>МИНИСТЕРСТВО НАУКИ И ВЫСШЕГО ОБРАЗОВАНИЯ РОССИЙСКОЙ ФЕДЕРАЦИИ Федеральное государственное бюджетное образовательное учреждение высшего образования «КУБАНСКИЙ ГОСУДАРСТВЕННЫЙ УНИВЕРСИТЕТ» (ФГБОУ ВО «КубГУ») Экономический факультет  Кафедра экономики и управления инновационными системами</vt:lpstr>
      <vt:lpstr>Актуальность</vt:lpstr>
      <vt:lpstr>1</vt:lpstr>
      <vt:lpstr>Основная задача</vt:lpstr>
      <vt:lpstr>1</vt:lpstr>
      <vt:lpstr>О Компании ООО «Экстраверт»</vt:lpstr>
      <vt:lpstr>Декомпозиция процесса внедрения CRM-системы</vt:lpstr>
      <vt:lpstr>Атрибуты модели оттока клиентов</vt:lpstr>
      <vt:lpstr>Сценарий анализа данных</vt:lpstr>
      <vt:lpstr>Качество бинарной классификации базовой модели логистической регрессии</vt:lpstr>
      <vt:lpstr>Отчет базовой модели  логистической регрессии</vt:lpstr>
      <vt:lpstr>WoE-диаграмма количества дней задержки платежа</vt:lpstr>
      <vt:lpstr>Значимость атрибутов модели</vt:lpstr>
      <vt:lpstr>Качество бинарной классификации  при повышении порога отсечения  (оптимизированная модель логистической регрессии) </vt:lpstr>
      <vt:lpstr>Сравнение показателей точности моделей</vt:lpstr>
      <vt:lpstr>Преимущества логистической регрессии</vt:lpstr>
      <vt:lpstr>Сравнительный анализ затрат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НАУКИ И ВЫСШЕГО ОБРАЗОВАНИЯ РОССИЙСКОЙ ФЕДЕРАЦИИ Федеральное государственное бюджетное образовательное учреждение высшего образования «КУБАНСКИЙ ГОСУДАРСТВЕННЫЙ УНИВЕРСИТЕТ» (ФГБОУ ВО «КубГУ») Экономический факультет  Кафедра экономики и управления инновационными системами</dc:title>
  <dc:creator>Александр Шевцов</dc:creator>
  <cp:lastModifiedBy>Алаева Татьяна</cp:lastModifiedBy>
  <cp:revision>18</cp:revision>
  <dcterms:modified xsi:type="dcterms:W3CDTF">2025-10-29T08:23:24Z</dcterms:modified>
</cp:coreProperties>
</file>